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20104100" cy="11315700"/>
  <p:notesSz cx="20104100" cy="11315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44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7867"/>
            <a:ext cx="17088486" cy="23762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6792"/>
            <a:ext cx="14072870" cy="2828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952" y="9905453"/>
            <a:ext cx="20097750" cy="1403350"/>
          </a:xfrm>
          <a:custGeom>
            <a:avLst/>
            <a:gdLst/>
            <a:ahLst/>
            <a:cxnLst/>
            <a:rect l="l" t="t" r="r" b="b"/>
            <a:pathLst>
              <a:path w="20097750" h="1403350">
                <a:moveTo>
                  <a:pt x="0" y="1403101"/>
                </a:moveTo>
                <a:lnTo>
                  <a:pt x="20097147" y="1403101"/>
                </a:lnTo>
                <a:lnTo>
                  <a:pt x="20097147" y="0"/>
                </a:lnTo>
                <a:lnTo>
                  <a:pt x="0" y="0"/>
                </a:lnTo>
                <a:lnTo>
                  <a:pt x="0" y="1403101"/>
                </a:lnTo>
                <a:close/>
              </a:path>
            </a:pathLst>
          </a:custGeom>
          <a:solidFill>
            <a:srgbClr val="DFF3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26008" y="10094976"/>
            <a:ext cx="1301496" cy="1069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9314540" y="3014217"/>
            <a:ext cx="789940" cy="2138680"/>
          </a:xfrm>
          <a:custGeom>
            <a:avLst/>
            <a:gdLst/>
            <a:ahLst/>
            <a:cxnLst/>
            <a:rect l="l" t="t" r="r" b="b"/>
            <a:pathLst>
              <a:path w="789940" h="2138679">
                <a:moveTo>
                  <a:pt x="789559" y="0"/>
                </a:moveTo>
                <a:lnTo>
                  <a:pt x="715137" y="25514"/>
                </a:lnTo>
                <a:lnTo>
                  <a:pt x="672338" y="43065"/>
                </a:lnTo>
                <a:lnTo>
                  <a:pt x="630555" y="62293"/>
                </a:lnTo>
                <a:lnTo>
                  <a:pt x="589661" y="83159"/>
                </a:lnTo>
                <a:lnTo>
                  <a:pt x="549782" y="105613"/>
                </a:lnTo>
                <a:lnTo>
                  <a:pt x="511048" y="129616"/>
                </a:lnTo>
                <a:lnTo>
                  <a:pt x="473328" y="155117"/>
                </a:lnTo>
                <a:lnTo>
                  <a:pt x="436880" y="182079"/>
                </a:lnTo>
                <a:lnTo>
                  <a:pt x="401447" y="210451"/>
                </a:lnTo>
                <a:lnTo>
                  <a:pt x="367284" y="240182"/>
                </a:lnTo>
                <a:lnTo>
                  <a:pt x="334391" y="271246"/>
                </a:lnTo>
                <a:lnTo>
                  <a:pt x="302895" y="303593"/>
                </a:lnTo>
                <a:lnTo>
                  <a:pt x="272669" y="337159"/>
                </a:lnTo>
                <a:lnTo>
                  <a:pt x="243713" y="371919"/>
                </a:lnTo>
                <a:lnTo>
                  <a:pt x="216280" y="407822"/>
                </a:lnTo>
                <a:lnTo>
                  <a:pt x="190246" y="444817"/>
                </a:lnTo>
                <a:lnTo>
                  <a:pt x="165735" y="482866"/>
                </a:lnTo>
                <a:lnTo>
                  <a:pt x="142748" y="521931"/>
                </a:lnTo>
                <a:lnTo>
                  <a:pt x="121285" y="561962"/>
                </a:lnTo>
                <a:lnTo>
                  <a:pt x="101473" y="602894"/>
                </a:lnTo>
                <a:lnTo>
                  <a:pt x="83312" y="644715"/>
                </a:lnTo>
                <a:lnTo>
                  <a:pt x="66801" y="687362"/>
                </a:lnTo>
                <a:lnTo>
                  <a:pt x="51943" y="730783"/>
                </a:lnTo>
                <a:lnTo>
                  <a:pt x="38989" y="774953"/>
                </a:lnTo>
                <a:lnTo>
                  <a:pt x="27686" y="819810"/>
                </a:lnTo>
                <a:lnTo>
                  <a:pt x="18288" y="865327"/>
                </a:lnTo>
                <a:lnTo>
                  <a:pt x="10795" y="911440"/>
                </a:lnTo>
                <a:lnTo>
                  <a:pt x="5207" y="958113"/>
                </a:lnTo>
                <a:lnTo>
                  <a:pt x="1651" y="1005293"/>
                </a:lnTo>
                <a:lnTo>
                  <a:pt x="0" y="1052956"/>
                </a:lnTo>
                <a:lnTo>
                  <a:pt x="380" y="1101039"/>
                </a:lnTo>
                <a:lnTo>
                  <a:pt x="2794" y="1149502"/>
                </a:lnTo>
                <a:lnTo>
                  <a:pt x="7366" y="1198333"/>
                </a:lnTo>
                <a:lnTo>
                  <a:pt x="13970" y="1246479"/>
                </a:lnTo>
                <a:lnTo>
                  <a:pt x="22605" y="1293901"/>
                </a:lnTo>
                <a:lnTo>
                  <a:pt x="33147" y="1340561"/>
                </a:lnTo>
                <a:lnTo>
                  <a:pt x="45593" y="1386395"/>
                </a:lnTo>
                <a:lnTo>
                  <a:pt x="59944" y="1431391"/>
                </a:lnTo>
                <a:lnTo>
                  <a:pt x="76073" y="1475498"/>
                </a:lnTo>
                <a:lnTo>
                  <a:pt x="93980" y="1518678"/>
                </a:lnTo>
                <a:lnTo>
                  <a:pt x="113538" y="1560880"/>
                </a:lnTo>
                <a:lnTo>
                  <a:pt x="134874" y="1602079"/>
                </a:lnTo>
                <a:lnTo>
                  <a:pt x="157734" y="1642224"/>
                </a:lnTo>
                <a:lnTo>
                  <a:pt x="182118" y="1681289"/>
                </a:lnTo>
                <a:lnTo>
                  <a:pt x="208153" y="1719211"/>
                </a:lnTo>
                <a:lnTo>
                  <a:pt x="235585" y="1755978"/>
                </a:lnTo>
                <a:lnTo>
                  <a:pt x="264541" y="1791525"/>
                </a:lnTo>
                <a:lnTo>
                  <a:pt x="294767" y="1825815"/>
                </a:lnTo>
                <a:lnTo>
                  <a:pt x="326517" y="1858822"/>
                </a:lnTo>
                <a:lnTo>
                  <a:pt x="359410" y="1890509"/>
                </a:lnTo>
                <a:lnTo>
                  <a:pt x="393573" y="1920811"/>
                </a:lnTo>
                <a:lnTo>
                  <a:pt x="429005" y="1949703"/>
                </a:lnTo>
                <a:lnTo>
                  <a:pt x="465582" y="1977148"/>
                </a:lnTo>
                <a:lnTo>
                  <a:pt x="503174" y="2003107"/>
                </a:lnTo>
                <a:lnTo>
                  <a:pt x="541909" y="2027529"/>
                </a:lnTo>
                <a:lnTo>
                  <a:pt x="581660" y="2050376"/>
                </a:lnTo>
                <a:lnTo>
                  <a:pt x="622300" y="2071611"/>
                </a:lnTo>
                <a:lnTo>
                  <a:pt x="663955" y="2091207"/>
                </a:lnTo>
                <a:lnTo>
                  <a:pt x="706501" y="2109101"/>
                </a:lnTo>
                <a:lnTo>
                  <a:pt x="749807" y="2125268"/>
                </a:lnTo>
                <a:lnTo>
                  <a:pt x="789559" y="2138210"/>
                </a:lnTo>
                <a:lnTo>
                  <a:pt x="789559" y="1338313"/>
                </a:lnTo>
                <a:lnTo>
                  <a:pt x="775970" y="1321917"/>
                </a:lnTo>
                <a:lnTo>
                  <a:pt x="750316" y="1282649"/>
                </a:lnTo>
                <a:lnTo>
                  <a:pt x="728980" y="1240472"/>
                </a:lnTo>
                <a:lnTo>
                  <a:pt x="712216" y="1195704"/>
                </a:lnTo>
                <a:lnTo>
                  <a:pt x="700532" y="1148638"/>
                </a:lnTo>
                <a:lnTo>
                  <a:pt x="694182" y="1099616"/>
                </a:lnTo>
                <a:lnTo>
                  <a:pt x="693420" y="1053287"/>
                </a:lnTo>
                <a:lnTo>
                  <a:pt x="697484" y="1008037"/>
                </a:lnTo>
                <a:lnTo>
                  <a:pt x="706247" y="964145"/>
                </a:lnTo>
                <a:lnTo>
                  <a:pt x="719328" y="921892"/>
                </a:lnTo>
                <a:lnTo>
                  <a:pt x="736726" y="881545"/>
                </a:lnTo>
                <a:lnTo>
                  <a:pt x="758063" y="843394"/>
                </a:lnTo>
                <a:lnTo>
                  <a:pt x="783082" y="807720"/>
                </a:lnTo>
                <a:lnTo>
                  <a:pt x="789559" y="800252"/>
                </a:lnTo>
                <a:lnTo>
                  <a:pt x="789559" y="0"/>
                </a:lnTo>
                <a:close/>
              </a:path>
            </a:pathLst>
          </a:custGeom>
          <a:solidFill>
            <a:srgbClr val="9EDB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036617" y="2230297"/>
            <a:ext cx="9204325" cy="2660015"/>
          </a:xfrm>
          <a:custGeom>
            <a:avLst/>
            <a:gdLst/>
            <a:ahLst/>
            <a:cxnLst/>
            <a:rect l="l" t="t" r="r" b="b"/>
            <a:pathLst>
              <a:path w="9204325" h="2660015">
                <a:moveTo>
                  <a:pt x="9078259" y="0"/>
                </a:moveTo>
                <a:lnTo>
                  <a:pt x="125649" y="0"/>
                </a:lnTo>
                <a:lnTo>
                  <a:pt x="76861" y="9918"/>
                </a:lnTo>
                <a:lnTo>
                  <a:pt x="36908" y="36906"/>
                </a:lnTo>
                <a:lnTo>
                  <a:pt x="9913" y="76860"/>
                </a:lnTo>
                <a:lnTo>
                  <a:pt x="0" y="125653"/>
                </a:lnTo>
                <a:lnTo>
                  <a:pt x="0" y="2533954"/>
                </a:lnTo>
                <a:lnTo>
                  <a:pt x="9913" y="2582748"/>
                </a:lnTo>
                <a:lnTo>
                  <a:pt x="36908" y="2622689"/>
                </a:lnTo>
                <a:lnTo>
                  <a:pt x="76861" y="2649689"/>
                </a:lnTo>
                <a:lnTo>
                  <a:pt x="125649" y="2659608"/>
                </a:lnTo>
                <a:lnTo>
                  <a:pt x="9078259" y="2659608"/>
                </a:lnTo>
                <a:lnTo>
                  <a:pt x="9127040" y="2649689"/>
                </a:lnTo>
                <a:lnTo>
                  <a:pt x="9166994" y="2622689"/>
                </a:lnTo>
                <a:lnTo>
                  <a:pt x="9193994" y="2582748"/>
                </a:lnTo>
                <a:lnTo>
                  <a:pt x="9203900" y="2533954"/>
                </a:lnTo>
                <a:lnTo>
                  <a:pt x="9203900" y="125653"/>
                </a:lnTo>
                <a:lnTo>
                  <a:pt x="9193994" y="76860"/>
                </a:lnTo>
                <a:lnTo>
                  <a:pt x="9166994" y="36906"/>
                </a:lnTo>
                <a:lnTo>
                  <a:pt x="9127040" y="9918"/>
                </a:lnTo>
                <a:lnTo>
                  <a:pt x="9078259" y="0"/>
                </a:lnTo>
                <a:close/>
              </a:path>
            </a:pathLst>
          </a:custGeom>
          <a:solidFill>
            <a:srgbClr val="BAC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399730" y="2381504"/>
            <a:ext cx="8350250" cy="6447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1084661" y="2460242"/>
            <a:ext cx="5944234" cy="6054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3544041" y="8218131"/>
            <a:ext cx="1353185" cy="1403985"/>
          </a:xfrm>
          <a:custGeom>
            <a:avLst/>
            <a:gdLst/>
            <a:ahLst/>
            <a:cxnLst/>
            <a:rect l="l" t="t" r="r" b="b"/>
            <a:pathLst>
              <a:path w="1353184" h="1403984">
                <a:moveTo>
                  <a:pt x="318515" y="0"/>
                </a:moveTo>
                <a:lnTo>
                  <a:pt x="0" y="297891"/>
                </a:lnTo>
                <a:lnTo>
                  <a:pt x="1034288" y="1403934"/>
                </a:lnTo>
                <a:lnTo>
                  <a:pt x="1352803" y="1106030"/>
                </a:lnTo>
                <a:lnTo>
                  <a:pt x="318515" y="0"/>
                </a:lnTo>
                <a:close/>
              </a:path>
            </a:pathLst>
          </a:custGeom>
          <a:solidFill>
            <a:srgbClr val="9EDB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455395" y="2108504"/>
            <a:ext cx="6649084" cy="6529070"/>
          </a:xfrm>
          <a:custGeom>
            <a:avLst/>
            <a:gdLst/>
            <a:ahLst/>
            <a:cxnLst/>
            <a:rect l="l" t="t" r="r" b="b"/>
            <a:pathLst>
              <a:path w="6649084" h="6529070">
                <a:moveTo>
                  <a:pt x="0" y="0"/>
                </a:moveTo>
                <a:lnTo>
                  <a:pt x="6648703" y="6528773"/>
                </a:lnTo>
              </a:path>
            </a:pathLst>
          </a:custGeom>
          <a:ln w="41726">
            <a:solidFill>
              <a:srgbClr val="1F1E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2427787" y="2832163"/>
            <a:ext cx="2965450" cy="2671445"/>
          </a:xfrm>
          <a:custGeom>
            <a:avLst/>
            <a:gdLst/>
            <a:ahLst/>
            <a:cxnLst/>
            <a:rect l="l" t="t" r="r" b="b"/>
            <a:pathLst>
              <a:path w="2965450" h="2671445">
                <a:moveTo>
                  <a:pt x="2851200" y="0"/>
                </a:moveTo>
                <a:lnTo>
                  <a:pt x="0" y="2578823"/>
                </a:lnTo>
                <a:lnTo>
                  <a:pt x="70929" y="2670962"/>
                </a:lnTo>
                <a:lnTo>
                  <a:pt x="2965246" y="116751"/>
                </a:lnTo>
                <a:lnTo>
                  <a:pt x="2851200" y="0"/>
                </a:lnTo>
                <a:close/>
              </a:path>
            </a:pathLst>
          </a:custGeom>
          <a:solidFill>
            <a:srgbClr val="FDCE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076176" y="3705415"/>
            <a:ext cx="1257300" cy="1167765"/>
          </a:xfrm>
          <a:custGeom>
            <a:avLst/>
            <a:gdLst/>
            <a:ahLst/>
            <a:cxnLst/>
            <a:rect l="l" t="t" r="r" b="b"/>
            <a:pathLst>
              <a:path w="1257300" h="1167764">
                <a:moveTo>
                  <a:pt x="1183639" y="0"/>
                </a:moveTo>
                <a:lnTo>
                  <a:pt x="0" y="1091806"/>
                </a:lnTo>
                <a:lnTo>
                  <a:pt x="77457" y="1167511"/>
                </a:lnTo>
                <a:lnTo>
                  <a:pt x="1257045" y="110629"/>
                </a:lnTo>
                <a:lnTo>
                  <a:pt x="1183639" y="0"/>
                </a:lnTo>
                <a:close/>
              </a:path>
            </a:pathLst>
          </a:custGeom>
          <a:solidFill>
            <a:srgbClr val="FB63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4208760" y="2699956"/>
            <a:ext cx="4293870" cy="4226560"/>
          </a:xfrm>
          <a:custGeom>
            <a:avLst/>
            <a:gdLst/>
            <a:ahLst/>
            <a:cxnLst/>
            <a:rect l="l" t="t" r="r" b="b"/>
            <a:pathLst>
              <a:path w="4293869" h="4226559">
                <a:moveTo>
                  <a:pt x="3561334" y="0"/>
                </a:moveTo>
                <a:lnTo>
                  <a:pt x="0" y="3341496"/>
                </a:lnTo>
                <a:lnTo>
                  <a:pt x="770636" y="4226394"/>
                </a:lnTo>
                <a:lnTo>
                  <a:pt x="4293361" y="908316"/>
                </a:lnTo>
                <a:lnTo>
                  <a:pt x="3561334" y="0"/>
                </a:lnTo>
                <a:close/>
              </a:path>
            </a:pathLst>
          </a:custGeom>
          <a:solidFill>
            <a:srgbClr val="FB63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5031465" y="7472984"/>
            <a:ext cx="561340" cy="561340"/>
          </a:xfrm>
          <a:custGeom>
            <a:avLst/>
            <a:gdLst/>
            <a:ahLst/>
            <a:cxnLst/>
            <a:rect l="l" t="t" r="r" b="b"/>
            <a:pathLst>
              <a:path w="561340" h="561340">
                <a:moveTo>
                  <a:pt x="276860" y="0"/>
                </a:moveTo>
                <a:lnTo>
                  <a:pt x="233680" y="3937"/>
                </a:lnTo>
                <a:lnTo>
                  <a:pt x="191897" y="14376"/>
                </a:lnTo>
                <a:lnTo>
                  <a:pt x="152273" y="31051"/>
                </a:lnTo>
                <a:lnTo>
                  <a:pt x="115443" y="53695"/>
                </a:lnTo>
                <a:lnTo>
                  <a:pt x="82169" y="82067"/>
                </a:lnTo>
                <a:lnTo>
                  <a:pt x="53340" y="115900"/>
                </a:lnTo>
                <a:lnTo>
                  <a:pt x="29718" y="154940"/>
                </a:lnTo>
                <a:lnTo>
                  <a:pt x="12573" y="197269"/>
                </a:lnTo>
                <a:lnTo>
                  <a:pt x="2794" y="240614"/>
                </a:lnTo>
                <a:lnTo>
                  <a:pt x="0" y="284213"/>
                </a:lnTo>
                <a:lnTo>
                  <a:pt x="3937" y="327291"/>
                </a:lnTo>
                <a:lnTo>
                  <a:pt x="14351" y="369062"/>
                </a:lnTo>
                <a:lnTo>
                  <a:pt x="30988" y="408762"/>
                </a:lnTo>
                <a:lnTo>
                  <a:pt x="53721" y="445617"/>
                </a:lnTo>
                <a:lnTo>
                  <a:pt x="82042" y="478840"/>
                </a:lnTo>
                <a:lnTo>
                  <a:pt x="115824" y="507669"/>
                </a:lnTo>
                <a:lnTo>
                  <a:pt x="154940" y="531329"/>
                </a:lnTo>
                <a:lnTo>
                  <a:pt x="197230" y="548411"/>
                </a:lnTo>
                <a:lnTo>
                  <a:pt x="240538" y="558241"/>
                </a:lnTo>
                <a:lnTo>
                  <a:pt x="284226" y="561047"/>
                </a:lnTo>
                <a:lnTo>
                  <a:pt x="327278" y="557110"/>
                </a:lnTo>
                <a:lnTo>
                  <a:pt x="369062" y="546671"/>
                </a:lnTo>
                <a:lnTo>
                  <a:pt x="408686" y="530009"/>
                </a:lnTo>
                <a:lnTo>
                  <a:pt x="445643" y="507352"/>
                </a:lnTo>
                <a:lnTo>
                  <a:pt x="478790" y="478980"/>
                </a:lnTo>
                <a:lnTo>
                  <a:pt x="507619" y="445147"/>
                </a:lnTo>
                <a:lnTo>
                  <a:pt x="531368" y="406120"/>
                </a:lnTo>
                <a:lnTo>
                  <a:pt x="548386" y="363791"/>
                </a:lnTo>
                <a:lnTo>
                  <a:pt x="558165" y="320446"/>
                </a:lnTo>
                <a:lnTo>
                  <a:pt x="561086" y="276834"/>
                </a:lnTo>
                <a:lnTo>
                  <a:pt x="557149" y="233768"/>
                </a:lnTo>
                <a:lnTo>
                  <a:pt x="546607" y="191985"/>
                </a:lnTo>
                <a:lnTo>
                  <a:pt x="529971" y="152285"/>
                </a:lnTo>
                <a:lnTo>
                  <a:pt x="507365" y="115430"/>
                </a:lnTo>
                <a:lnTo>
                  <a:pt x="478917" y="82207"/>
                </a:lnTo>
                <a:lnTo>
                  <a:pt x="445135" y="53378"/>
                </a:lnTo>
                <a:lnTo>
                  <a:pt x="406146" y="29718"/>
                </a:lnTo>
                <a:lnTo>
                  <a:pt x="363728" y="12636"/>
                </a:lnTo>
                <a:lnTo>
                  <a:pt x="320421" y="2806"/>
                </a:lnTo>
                <a:lnTo>
                  <a:pt x="276860" y="0"/>
                </a:lnTo>
                <a:close/>
              </a:path>
            </a:pathLst>
          </a:custGeom>
          <a:solidFill>
            <a:srgbClr val="FDCE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356707" y="3687267"/>
            <a:ext cx="1225550" cy="1191895"/>
          </a:xfrm>
          <a:custGeom>
            <a:avLst/>
            <a:gdLst/>
            <a:ahLst/>
            <a:cxnLst/>
            <a:rect l="l" t="t" r="r" b="b"/>
            <a:pathLst>
              <a:path w="1225550" h="1191895">
                <a:moveTo>
                  <a:pt x="1107948" y="0"/>
                </a:moveTo>
                <a:lnTo>
                  <a:pt x="0" y="1063586"/>
                </a:lnTo>
                <a:lnTo>
                  <a:pt x="120650" y="1191552"/>
                </a:lnTo>
                <a:lnTo>
                  <a:pt x="1225169" y="117538"/>
                </a:lnTo>
                <a:lnTo>
                  <a:pt x="1107948" y="0"/>
                </a:lnTo>
                <a:close/>
              </a:path>
            </a:pathLst>
          </a:custGeom>
          <a:solidFill>
            <a:srgbClr val="BAC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952231" y="1432560"/>
            <a:ext cx="7479791" cy="2560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481327" y="1301496"/>
            <a:ext cx="6181344" cy="463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1491" y="497441"/>
            <a:ext cx="18801117" cy="70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6799" y="3038096"/>
            <a:ext cx="11940540" cy="7564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23601"/>
            <a:ext cx="6433312" cy="565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23601"/>
            <a:ext cx="4623943" cy="565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23601"/>
            <a:ext cx="4623943" cy="565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9773" y="5560063"/>
            <a:ext cx="9599295" cy="2820670"/>
          </a:xfrm>
          <a:prstGeom prst="rect">
            <a:avLst/>
          </a:prstGeom>
        </p:spPr>
        <p:txBody>
          <a:bodyPr vert="horz" wrap="square" lIns="0" tIns="3092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35"/>
              </a:spcBef>
              <a:tabLst>
                <a:tab pos="4405630" algn="l"/>
              </a:tabLst>
            </a:pPr>
            <a:r>
              <a:rPr sz="8000" spc="605" dirty="0">
                <a:latin typeface="Georgia"/>
                <a:cs typeface="Georgia"/>
              </a:rPr>
              <a:t>УРОКИ	</a:t>
            </a:r>
            <a:r>
              <a:rPr sz="8000" spc="560" dirty="0">
                <a:latin typeface="Georgia"/>
                <a:cs typeface="Georgia"/>
              </a:rPr>
              <a:t>МУЗЫКИ</a:t>
            </a:r>
            <a:endParaRPr sz="8000">
              <a:latin typeface="Georgia"/>
              <a:cs typeface="Georgia"/>
            </a:endParaRPr>
          </a:p>
          <a:p>
            <a:pPr marL="12700" marR="1315085">
              <a:lnSpc>
                <a:spcPts val="4100"/>
              </a:lnSpc>
              <a:spcBef>
                <a:spcPts val="1885"/>
              </a:spcBef>
            </a:pPr>
            <a:r>
              <a:rPr sz="4000" spc="225" dirty="0"/>
              <a:t>Новый</a:t>
            </a:r>
            <a:r>
              <a:rPr sz="4000" spc="-615" dirty="0"/>
              <a:t> </a:t>
            </a:r>
            <a:r>
              <a:rPr sz="4000" spc="120" dirty="0"/>
              <a:t>подход</a:t>
            </a:r>
            <a:r>
              <a:rPr sz="4000" spc="-665" dirty="0"/>
              <a:t> </a:t>
            </a:r>
            <a:r>
              <a:rPr sz="4000" spc="200" dirty="0"/>
              <a:t>кизучению</a:t>
            </a:r>
            <a:r>
              <a:rPr sz="4000" spc="-655" dirty="0"/>
              <a:t> </a:t>
            </a:r>
            <a:r>
              <a:rPr sz="4000" spc="180" dirty="0"/>
              <a:t>музыки  </a:t>
            </a:r>
            <a:r>
              <a:rPr sz="4000" spc="80" dirty="0"/>
              <a:t>в </a:t>
            </a:r>
            <a:r>
              <a:rPr sz="4000" spc="155" dirty="0"/>
              <a:t>общеобразовательной</a:t>
            </a:r>
            <a:r>
              <a:rPr sz="4000" spc="-95" dirty="0"/>
              <a:t> </a:t>
            </a:r>
            <a:r>
              <a:rPr sz="4000" spc="55" dirty="0"/>
              <a:t>школе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7652" y="3434867"/>
            <a:ext cx="817244" cy="5530850"/>
          </a:xfrm>
          <a:custGeom>
            <a:avLst/>
            <a:gdLst/>
            <a:ahLst/>
            <a:cxnLst/>
            <a:rect l="l" t="t" r="r" b="b"/>
            <a:pathLst>
              <a:path w="817244" h="5530850">
                <a:moveTo>
                  <a:pt x="0" y="0"/>
                </a:moveTo>
                <a:lnTo>
                  <a:pt x="0" y="5530735"/>
                </a:lnTo>
                <a:lnTo>
                  <a:pt x="4807" y="5523344"/>
                </a:lnTo>
                <a:lnTo>
                  <a:pt x="29698" y="5484266"/>
                </a:lnTo>
                <a:lnTo>
                  <a:pt x="54259" y="5444921"/>
                </a:lnTo>
                <a:lnTo>
                  <a:pt x="78489" y="5405310"/>
                </a:lnTo>
                <a:lnTo>
                  <a:pt x="102383" y="5365419"/>
                </a:lnTo>
                <a:lnTo>
                  <a:pt x="125939" y="5325249"/>
                </a:lnTo>
                <a:lnTo>
                  <a:pt x="149157" y="5284825"/>
                </a:lnTo>
                <a:lnTo>
                  <a:pt x="172031" y="5244134"/>
                </a:lnTo>
                <a:lnTo>
                  <a:pt x="194562" y="5203164"/>
                </a:lnTo>
                <a:lnTo>
                  <a:pt x="216744" y="5161940"/>
                </a:lnTo>
                <a:lnTo>
                  <a:pt x="238577" y="5120449"/>
                </a:lnTo>
                <a:lnTo>
                  <a:pt x="260056" y="5078691"/>
                </a:lnTo>
                <a:lnTo>
                  <a:pt x="281183" y="5036680"/>
                </a:lnTo>
                <a:lnTo>
                  <a:pt x="301951" y="4994402"/>
                </a:lnTo>
                <a:lnTo>
                  <a:pt x="322359" y="4951869"/>
                </a:lnTo>
                <a:lnTo>
                  <a:pt x="342404" y="4909083"/>
                </a:lnTo>
                <a:lnTo>
                  <a:pt x="362085" y="4866030"/>
                </a:lnTo>
                <a:lnTo>
                  <a:pt x="381398" y="4822736"/>
                </a:lnTo>
                <a:lnTo>
                  <a:pt x="400343" y="4779175"/>
                </a:lnTo>
                <a:lnTo>
                  <a:pt x="418914" y="4735372"/>
                </a:lnTo>
                <a:lnTo>
                  <a:pt x="437109" y="4691316"/>
                </a:lnTo>
                <a:lnTo>
                  <a:pt x="454929" y="4647006"/>
                </a:lnTo>
                <a:lnTo>
                  <a:pt x="472367" y="4602454"/>
                </a:lnTo>
                <a:lnTo>
                  <a:pt x="489423" y="4557649"/>
                </a:lnTo>
                <a:lnTo>
                  <a:pt x="506096" y="4512602"/>
                </a:lnTo>
                <a:lnTo>
                  <a:pt x="522380" y="4467301"/>
                </a:lnTo>
                <a:lnTo>
                  <a:pt x="538274" y="4421771"/>
                </a:lnTo>
                <a:lnTo>
                  <a:pt x="553774" y="4375988"/>
                </a:lnTo>
                <a:lnTo>
                  <a:pt x="568882" y="4329976"/>
                </a:lnTo>
                <a:lnTo>
                  <a:pt x="583558" y="4283811"/>
                </a:lnTo>
                <a:lnTo>
                  <a:pt x="597773" y="4237621"/>
                </a:lnTo>
                <a:lnTo>
                  <a:pt x="611530" y="4191393"/>
                </a:lnTo>
                <a:lnTo>
                  <a:pt x="624828" y="4145140"/>
                </a:lnTo>
                <a:lnTo>
                  <a:pt x="637668" y="4098848"/>
                </a:lnTo>
                <a:lnTo>
                  <a:pt x="650052" y="4052544"/>
                </a:lnTo>
                <a:lnTo>
                  <a:pt x="661982" y="4006202"/>
                </a:lnTo>
                <a:lnTo>
                  <a:pt x="673458" y="3959847"/>
                </a:lnTo>
                <a:lnTo>
                  <a:pt x="684481" y="3913479"/>
                </a:lnTo>
                <a:lnTo>
                  <a:pt x="695054" y="3867086"/>
                </a:lnTo>
                <a:lnTo>
                  <a:pt x="705178" y="3820680"/>
                </a:lnTo>
                <a:lnTo>
                  <a:pt x="714853" y="3774262"/>
                </a:lnTo>
                <a:lnTo>
                  <a:pt x="724082" y="3727843"/>
                </a:lnTo>
                <a:lnTo>
                  <a:pt x="732866" y="3681412"/>
                </a:lnTo>
                <a:lnTo>
                  <a:pt x="741203" y="3634981"/>
                </a:lnTo>
                <a:lnTo>
                  <a:pt x="749099" y="3588537"/>
                </a:lnTo>
                <a:lnTo>
                  <a:pt x="756552" y="3542106"/>
                </a:lnTo>
                <a:lnTo>
                  <a:pt x="763565" y="3495687"/>
                </a:lnTo>
                <a:lnTo>
                  <a:pt x="770140" y="3449256"/>
                </a:lnTo>
                <a:lnTo>
                  <a:pt x="776274" y="3402850"/>
                </a:lnTo>
                <a:lnTo>
                  <a:pt x="781974" y="3356444"/>
                </a:lnTo>
                <a:lnTo>
                  <a:pt x="787238" y="3310064"/>
                </a:lnTo>
                <a:lnTo>
                  <a:pt x="792067" y="3263684"/>
                </a:lnTo>
                <a:lnTo>
                  <a:pt x="796463" y="3217341"/>
                </a:lnTo>
                <a:lnTo>
                  <a:pt x="800428" y="3171012"/>
                </a:lnTo>
                <a:lnTo>
                  <a:pt x="803963" y="3124708"/>
                </a:lnTo>
                <a:lnTo>
                  <a:pt x="807068" y="3078429"/>
                </a:lnTo>
                <a:lnTo>
                  <a:pt x="809746" y="3032175"/>
                </a:lnTo>
                <a:lnTo>
                  <a:pt x="811998" y="2985960"/>
                </a:lnTo>
                <a:lnTo>
                  <a:pt x="813823" y="2939770"/>
                </a:lnTo>
                <a:lnTo>
                  <a:pt x="815226" y="2893631"/>
                </a:lnTo>
                <a:lnTo>
                  <a:pt x="816207" y="2847517"/>
                </a:lnTo>
                <a:lnTo>
                  <a:pt x="816764" y="2801454"/>
                </a:lnTo>
                <a:lnTo>
                  <a:pt x="816903" y="2755430"/>
                </a:lnTo>
                <a:lnTo>
                  <a:pt x="816622" y="2709456"/>
                </a:lnTo>
                <a:lnTo>
                  <a:pt x="815925" y="2663532"/>
                </a:lnTo>
                <a:lnTo>
                  <a:pt x="814810" y="2617647"/>
                </a:lnTo>
                <a:lnTo>
                  <a:pt x="813281" y="2571838"/>
                </a:lnTo>
                <a:lnTo>
                  <a:pt x="811339" y="2526068"/>
                </a:lnTo>
                <a:lnTo>
                  <a:pt x="808983" y="2480360"/>
                </a:lnTo>
                <a:lnTo>
                  <a:pt x="806217" y="2434717"/>
                </a:lnTo>
                <a:lnTo>
                  <a:pt x="803042" y="2389149"/>
                </a:lnTo>
                <a:lnTo>
                  <a:pt x="799458" y="2343632"/>
                </a:lnTo>
                <a:lnTo>
                  <a:pt x="795465" y="2298192"/>
                </a:lnTo>
                <a:lnTo>
                  <a:pt x="791067" y="2252814"/>
                </a:lnTo>
                <a:lnTo>
                  <a:pt x="786265" y="2207526"/>
                </a:lnTo>
                <a:lnTo>
                  <a:pt x="781061" y="2162302"/>
                </a:lnTo>
                <a:lnTo>
                  <a:pt x="775453" y="2117166"/>
                </a:lnTo>
                <a:lnTo>
                  <a:pt x="769443" y="2072106"/>
                </a:lnTo>
                <a:lnTo>
                  <a:pt x="763036" y="2027123"/>
                </a:lnTo>
                <a:lnTo>
                  <a:pt x="756230" y="1982241"/>
                </a:lnTo>
                <a:lnTo>
                  <a:pt x="749025" y="1937448"/>
                </a:lnTo>
                <a:lnTo>
                  <a:pt x="741427" y="1892731"/>
                </a:lnTo>
                <a:lnTo>
                  <a:pt x="733433" y="1848129"/>
                </a:lnTo>
                <a:lnTo>
                  <a:pt x="725046" y="1803603"/>
                </a:lnTo>
                <a:lnTo>
                  <a:pt x="716268" y="1759191"/>
                </a:lnTo>
                <a:lnTo>
                  <a:pt x="707100" y="1714881"/>
                </a:lnTo>
                <a:lnTo>
                  <a:pt x="697541" y="1670672"/>
                </a:lnTo>
                <a:lnTo>
                  <a:pt x="687594" y="1626565"/>
                </a:lnTo>
                <a:lnTo>
                  <a:pt x="677261" y="1582572"/>
                </a:lnTo>
                <a:lnTo>
                  <a:pt x="666542" y="1538693"/>
                </a:lnTo>
                <a:lnTo>
                  <a:pt x="655440" y="1494917"/>
                </a:lnTo>
                <a:lnTo>
                  <a:pt x="643954" y="1451267"/>
                </a:lnTo>
                <a:lnTo>
                  <a:pt x="632087" y="1407744"/>
                </a:lnTo>
                <a:lnTo>
                  <a:pt x="619841" y="1364322"/>
                </a:lnTo>
                <a:lnTo>
                  <a:pt x="607213" y="1321041"/>
                </a:lnTo>
                <a:lnTo>
                  <a:pt x="594210" y="1277886"/>
                </a:lnTo>
                <a:lnTo>
                  <a:pt x="580829" y="1234859"/>
                </a:lnTo>
                <a:lnTo>
                  <a:pt x="567072" y="1191958"/>
                </a:lnTo>
                <a:lnTo>
                  <a:pt x="552942" y="1149197"/>
                </a:lnTo>
                <a:lnTo>
                  <a:pt x="538440" y="1106563"/>
                </a:lnTo>
                <a:lnTo>
                  <a:pt x="523567" y="1064082"/>
                </a:lnTo>
                <a:lnTo>
                  <a:pt x="508322" y="1021740"/>
                </a:lnTo>
                <a:lnTo>
                  <a:pt x="492710" y="979538"/>
                </a:lnTo>
                <a:lnTo>
                  <a:pt x="476730" y="937488"/>
                </a:lnTo>
                <a:lnTo>
                  <a:pt x="460383" y="895578"/>
                </a:lnTo>
                <a:lnTo>
                  <a:pt x="443673" y="853833"/>
                </a:lnTo>
                <a:lnTo>
                  <a:pt x="426598" y="812228"/>
                </a:lnTo>
                <a:lnTo>
                  <a:pt x="409159" y="770788"/>
                </a:lnTo>
                <a:lnTo>
                  <a:pt x="391361" y="729513"/>
                </a:lnTo>
                <a:lnTo>
                  <a:pt x="373203" y="688390"/>
                </a:lnTo>
                <a:lnTo>
                  <a:pt x="354686" y="647433"/>
                </a:lnTo>
                <a:lnTo>
                  <a:pt x="335813" y="606640"/>
                </a:lnTo>
                <a:lnTo>
                  <a:pt x="316583" y="566026"/>
                </a:lnTo>
                <a:lnTo>
                  <a:pt x="296998" y="525576"/>
                </a:lnTo>
                <a:lnTo>
                  <a:pt x="277059" y="485305"/>
                </a:lnTo>
                <a:lnTo>
                  <a:pt x="256769" y="445211"/>
                </a:lnTo>
                <a:lnTo>
                  <a:pt x="236128" y="405295"/>
                </a:lnTo>
                <a:lnTo>
                  <a:pt x="215138" y="365569"/>
                </a:lnTo>
                <a:lnTo>
                  <a:pt x="193799" y="326021"/>
                </a:lnTo>
                <a:lnTo>
                  <a:pt x="172112" y="286651"/>
                </a:lnTo>
                <a:lnTo>
                  <a:pt x="150082" y="247484"/>
                </a:lnTo>
                <a:lnTo>
                  <a:pt x="127706" y="208495"/>
                </a:lnTo>
                <a:lnTo>
                  <a:pt x="104987" y="169710"/>
                </a:lnTo>
                <a:lnTo>
                  <a:pt x="81926" y="131127"/>
                </a:lnTo>
                <a:lnTo>
                  <a:pt x="58524" y="92735"/>
                </a:lnTo>
                <a:lnTo>
                  <a:pt x="34783" y="54546"/>
                </a:lnTo>
                <a:lnTo>
                  <a:pt x="10704" y="16560"/>
                </a:lnTo>
                <a:lnTo>
                  <a:pt x="0" y="0"/>
                </a:lnTo>
                <a:close/>
              </a:path>
            </a:pathLst>
          </a:custGeom>
          <a:solidFill>
            <a:srgbClr val="FDCE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328389" y="38112"/>
            <a:ext cx="2209165" cy="876935"/>
          </a:xfrm>
          <a:custGeom>
            <a:avLst/>
            <a:gdLst/>
            <a:ahLst/>
            <a:cxnLst/>
            <a:rect l="l" t="t" r="r" b="b"/>
            <a:pathLst>
              <a:path w="2209165" h="876935">
                <a:moveTo>
                  <a:pt x="794638" y="0"/>
                </a:moveTo>
                <a:lnTo>
                  <a:pt x="0" y="0"/>
                </a:lnTo>
                <a:lnTo>
                  <a:pt x="6984" y="27063"/>
                </a:lnTo>
                <a:lnTo>
                  <a:pt x="20573" y="72009"/>
                </a:lnTo>
                <a:lnTo>
                  <a:pt x="35940" y="116090"/>
                </a:lnTo>
                <a:lnTo>
                  <a:pt x="52958" y="159296"/>
                </a:lnTo>
                <a:lnTo>
                  <a:pt x="71627" y="201587"/>
                </a:lnTo>
                <a:lnTo>
                  <a:pt x="91821" y="242925"/>
                </a:lnTo>
                <a:lnTo>
                  <a:pt x="113538" y="283273"/>
                </a:lnTo>
                <a:lnTo>
                  <a:pt x="136778" y="322605"/>
                </a:lnTo>
                <a:lnTo>
                  <a:pt x="161544" y="360883"/>
                </a:lnTo>
                <a:lnTo>
                  <a:pt x="187578" y="398068"/>
                </a:lnTo>
                <a:lnTo>
                  <a:pt x="215138" y="434136"/>
                </a:lnTo>
                <a:lnTo>
                  <a:pt x="243967" y="469049"/>
                </a:lnTo>
                <a:lnTo>
                  <a:pt x="274065" y="502780"/>
                </a:lnTo>
                <a:lnTo>
                  <a:pt x="305434" y="535279"/>
                </a:lnTo>
                <a:lnTo>
                  <a:pt x="337946" y="566534"/>
                </a:lnTo>
                <a:lnTo>
                  <a:pt x="371601" y="596480"/>
                </a:lnTo>
                <a:lnTo>
                  <a:pt x="406526" y="625119"/>
                </a:lnTo>
                <a:lnTo>
                  <a:pt x="442340" y="652386"/>
                </a:lnTo>
                <a:lnTo>
                  <a:pt x="479298" y="678281"/>
                </a:lnTo>
                <a:lnTo>
                  <a:pt x="517271" y="702741"/>
                </a:lnTo>
                <a:lnTo>
                  <a:pt x="556132" y="725741"/>
                </a:lnTo>
                <a:lnTo>
                  <a:pt x="595883" y="747242"/>
                </a:lnTo>
                <a:lnTo>
                  <a:pt x="636523" y="767232"/>
                </a:lnTo>
                <a:lnTo>
                  <a:pt x="678052" y="785647"/>
                </a:lnTo>
                <a:lnTo>
                  <a:pt x="720344" y="802474"/>
                </a:lnTo>
                <a:lnTo>
                  <a:pt x="763269" y="817676"/>
                </a:lnTo>
                <a:lnTo>
                  <a:pt x="806957" y="831215"/>
                </a:lnTo>
                <a:lnTo>
                  <a:pt x="851280" y="843051"/>
                </a:lnTo>
                <a:lnTo>
                  <a:pt x="896238" y="853173"/>
                </a:lnTo>
                <a:lnTo>
                  <a:pt x="941704" y="861517"/>
                </a:lnTo>
                <a:lnTo>
                  <a:pt x="987805" y="868070"/>
                </a:lnTo>
                <a:lnTo>
                  <a:pt x="1034288" y="872794"/>
                </a:lnTo>
                <a:lnTo>
                  <a:pt x="1081277" y="875652"/>
                </a:lnTo>
                <a:lnTo>
                  <a:pt x="1128521" y="876617"/>
                </a:lnTo>
                <a:lnTo>
                  <a:pt x="1161161" y="876160"/>
                </a:lnTo>
                <a:lnTo>
                  <a:pt x="1226819" y="872502"/>
                </a:lnTo>
                <a:lnTo>
                  <a:pt x="1307465" y="862952"/>
                </a:lnTo>
                <a:lnTo>
                  <a:pt x="1354454" y="854773"/>
                </a:lnTo>
                <a:lnTo>
                  <a:pt x="1400809" y="844791"/>
                </a:lnTo>
                <a:lnTo>
                  <a:pt x="1446275" y="833031"/>
                </a:lnTo>
                <a:lnTo>
                  <a:pt x="1490852" y="819543"/>
                </a:lnTo>
                <a:lnTo>
                  <a:pt x="1534667" y="804367"/>
                </a:lnTo>
                <a:lnTo>
                  <a:pt x="1577721" y="787539"/>
                </a:lnTo>
                <a:lnTo>
                  <a:pt x="1619757" y="769112"/>
                </a:lnTo>
                <a:lnTo>
                  <a:pt x="1660905" y="749122"/>
                </a:lnTo>
                <a:lnTo>
                  <a:pt x="1701038" y="727608"/>
                </a:lnTo>
                <a:lnTo>
                  <a:pt x="1740153" y="704608"/>
                </a:lnTo>
                <a:lnTo>
                  <a:pt x="1778253" y="680173"/>
                </a:lnTo>
                <a:lnTo>
                  <a:pt x="1815338" y="654329"/>
                </a:lnTo>
                <a:lnTo>
                  <a:pt x="1851152" y="627138"/>
                </a:lnTo>
                <a:lnTo>
                  <a:pt x="1885950" y="598639"/>
                </a:lnTo>
                <a:lnTo>
                  <a:pt x="1919604" y="568858"/>
                </a:lnTo>
                <a:lnTo>
                  <a:pt x="1951990" y="537845"/>
                </a:lnTo>
                <a:lnTo>
                  <a:pt x="1983231" y="505637"/>
                </a:lnTo>
                <a:lnTo>
                  <a:pt x="2013203" y="472287"/>
                </a:lnTo>
                <a:lnTo>
                  <a:pt x="2041778" y="437819"/>
                </a:lnTo>
                <a:lnTo>
                  <a:pt x="2069083" y="402297"/>
                </a:lnTo>
                <a:lnTo>
                  <a:pt x="2094992" y="365734"/>
                </a:lnTo>
                <a:lnTo>
                  <a:pt x="2119502" y="328206"/>
                </a:lnTo>
                <a:lnTo>
                  <a:pt x="2142490" y="289725"/>
                </a:lnTo>
                <a:lnTo>
                  <a:pt x="2164079" y="250355"/>
                </a:lnTo>
                <a:lnTo>
                  <a:pt x="2184273" y="210108"/>
                </a:lnTo>
                <a:lnTo>
                  <a:pt x="2202815" y="169062"/>
                </a:lnTo>
                <a:lnTo>
                  <a:pt x="2209165" y="153390"/>
                </a:lnTo>
                <a:lnTo>
                  <a:pt x="1128521" y="153390"/>
                </a:lnTo>
                <a:lnTo>
                  <a:pt x="1080896" y="150837"/>
                </a:lnTo>
                <a:lnTo>
                  <a:pt x="1034542" y="143344"/>
                </a:lnTo>
                <a:lnTo>
                  <a:pt x="989965" y="131152"/>
                </a:lnTo>
                <a:lnTo>
                  <a:pt x="947292" y="114541"/>
                </a:lnTo>
                <a:lnTo>
                  <a:pt x="906906" y="93713"/>
                </a:lnTo>
                <a:lnTo>
                  <a:pt x="868933" y="68961"/>
                </a:lnTo>
                <a:lnTo>
                  <a:pt x="833754" y="40513"/>
                </a:lnTo>
                <a:lnTo>
                  <a:pt x="801623" y="8623"/>
                </a:lnTo>
                <a:lnTo>
                  <a:pt x="794638" y="0"/>
                </a:lnTo>
                <a:close/>
              </a:path>
            </a:pathLst>
          </a:custGeom>
          <a:solidFill>
            <a:srgbClr val="9EDB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456912" y="38112"/>
            <a:ext cx="1132205" cy="153670"/>
          </a:xfrm>
          <a:custGeom>
            <a:avLst/>
            <a:gdLst/>
            <a:ahLst/>
            <a:cxnLst/>
            <a:rect l="l" t="t" r="r" b="b"/>
            <a:pathLst>
              <a:path w="1132205" h="153670">
                <a:moveTo>
                  <a:pt x="1131951" y="0"/>
                </a:moveTo>
                <a:lnTo>
                  <a:pt x="336296" y="0"/>
                </a:lnTo>
                <a:lnTo>
                  <a:pt x="333375" y="3759"/>
                </a:lnTo>
                <a:lnTo>
                  <a:pt x="301498" y="36220"/>
                </a:lnTo>
                <a:lnTo>
                  <a:pt x="266446" y="65354"/>
                </a:lnTo>
                <a:lnTo>
                  <a:pt x="228346" y="90868"/>
                </a:lnTo>
                <a:lnTo>
                  <a:pt x="187578" y="112433"/>
                </a:lnTo>
                <a:lnTo>
                  <a:pt x="144145" y="129768"/>
                </a:lnTo>
                <a:lnTo>
                  <a:pt x="98551" y="142570"/>
                </a:lnTo>
                <a:lnTo>
                  <a:pt x="50800" y="150533"/>
                </a:lnTo>
                <a:lnTo>
                  <a:pt x="12700" y="153212"/>
                </a:lnTo>
                <a:lnTo>
                  <a:pt x="0" y="153390"/>
                </a:lnTo>
                <a:lnTo>
                  <a:pt x="1080643" y="153390"/>
                </a:lnTo>
                <a:lnTo>
                  <a:pt x="1091311" y="127228"/>
                </a:lnTo>
                <a:lnTo>
                  <a:pt x="1106678" y="84658"/>
                </a:lnTo>
                <a:lnTo>
                  <a:pt x="1120521" y="41401"/>
                </a:lnTo>
                <a:lnTo>
                  <a:pt x="1131951" y="0"/>
                </a:lnTo>
                <a:close/>
              </a:path>
            </a:pathLst>
          </a:custGeom>
          <a:solidFill>
            <a:srgbClr val="9EDB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086832" y="6829793"/>
            <a:ext cx="2017395" cy="2913380"/>
          </a:xfrm>
          <a:custGeom>
            <a:avLst/>
            <a:gdLst/>
            <a:ahLst/>
            <a:cxnLst/>
            <a:rect l="l" t="t" r="r" b="b"/>
            <a:pathLst>
              <a:path w="2017394" h="2913379">
                <a:moveTo>
                  <a:pt x="1550923" y="0"/>
                </a:moveTo>
                <a:lnTo>
                  <a:pt x="1500631" y="749"/>
                </a:lnTo>
                <a:lnTo>
                  <a:pt x="1450848" y="2971"/>
                </a:lnTo>
                <a:lnTo>
                  <a:pt x="1401571" y="6667"/>
                </a:lnTo>
                <a:lnTo>
                  <a:pt x="1352550" y="11798"/>
                </a:lnTo>
                <a:lnTo>
                  <a:pt x="1304162" y="18338"/>
                </a:lnTo>
                <a:lnTo>
                  <a:pt x="1256156" y="26263"/>
                </a:lnTo>
                <a:lnTo>
                  <a:pt x="1208785" y="35560"/>
                </a:lnTo>
                <a:lnTo>
                  <a:pt x="1161796" y="46215"/>
                </a:lnTo>
                <a:lnTo>
                  <a:pt x="1115440" y="58178"/>
                </a:lnTo>
                <a:lnTo>
                  <a:pt x="1069721" y="71450"/>
                </a:lnTo>
                <a:lnTo>
                  <a:pt x="1024635" y="86004"/>
                </a:lnTo>
                <a:lnTo>
                  <a:pt x="980185" y="101803"/>
                </a:lnTo>
                <a:lnTo>
                  <a:pt x="936244" y="118846"/>
                </a:lnTo>
                <a:lnTo>
                  <a:pt x="893190" y="137096"/>
                </a:lnTo>
                <a:lnTo>
                  <a:pt x="850773" y="156527"/>
                </a:lnTo>
                <a:lnTo>
                  <a:pt x="808989" y="177139"/>
                </a:lnTo>
                <a:lnTo>
                  <a:pt x="768096" y="198882"/>
                </a:lnTo>
                <a:lnTo>
                  <a:pt x="727963" y="221741"/>
                </a:lnTo>
                <a:lnTo>
                  <a:pt x="688594" y="245706"/>
                </a:lnTo>
                <a:lnTo>
                  <a:pt x="650112" y="270738"/>
                </a:lnTo>
                <a:lnTo>
                  <a:pt x="612394" y="296837"/>
                </a:lnTo>
                <a:lnTo>
                  <a:pt x="575690" y="323951"/>
                </a:lnTo>
                <a:lnTo>
                  <a:pt x="539750" y="352082"/>
                </a:lnTo>
                <a:lnTo>
                  <a:pt x="504825" y="381190"/>
                </a:lnTo>
                <a:lnTo>
                  <a:pt x="470788" y="411264"/>
                </a:lnTo>
                <a:lnTo>
                  <a:pt x="437769" y="442277"/>
                </a:lnTo>
                <a:lnTo>
                  <a:pt x="405764" y="474205"/>
                </a:lnTo>
                <a:lnTo>
                  <a:pt x="374776" y="507022"/>
                </a:lnTo>
                <a:lnTo>
                  <a:pt x="344804" y="540715"/>
                </a:lnTo>
                <a:lnTo>
                  <a:pt x="315975" y="575259"/>
                </a:lnTo>
                <a:lnTo>
                  <a:pt x="288162" y="610628"/>
                </a:lnTo>
                <a:lnTo>
                  <a:pt x="261492" y="646798"/>
                </a:lnTo>
                <a:lnTo>
                  <a:pt x="236092" y="683755"/>
                </a:lnTo>
                <a:lnTo>
                  <a:pt x="211708" y="721461"/>
                </a:lnTo>
                <a:lnTo>
                  <a:pt x="188594" y="759917"/>
                </a:lnTo>
                <a:lnTo>
                  <a:pt x="166623" y="799071"/>
                </a:lnTo>
                <a:lnTo>
                  <a:pt x="145923" y="838923"/>
                </a:lnTo>
                <a:lnTo>
                  <a:pt x="126491" y="879449"/>
                </a:lnTo>
                <a:lnTo>
                  <a:pt x="108330" y="920610"/>
                </a:lnTo>
                <a:lnTo>
                  <a:pt x="91566" y="962393"/>
                </a:lnTo>
                <a:lnTo>
                  <a:pt x="76073" y="1004785"/>
                </a:lnTo>
                <a:lnTo>
                  <a:pt x="61848" y="1047750"/>
                </a:lnTo>
                <a:lnTo>
                  <a:pt x="49148" y="1091272"/>
                </a:lnTo>
                <a:lnTo>
                  <a:pt x="37846" y="1135316"/>
                </a:lnTo>
                <a:lnTo>
                  <a:pt x="27939" y="1179880"/>
                </a:lnTo>
                <a:lnTo>
                  <a:pt x="19430" y="1224927"/>
                </a:lnTo>
                <a:lnTo>
                  <a:pt x="12446" y="1270444"/>
                </a:lnTo>
                <a:lnTo>
                  <a:pt x="7111" y="1316393"/>
                </a:lnTo>
                <a:lnTo>
                  <a:pt x="3175" y="1362773"/>
                </a:lnTo>
                <a:lnTo>
                  <a:pt x="761" y="1409547"/>
                </a:lnTo>
                <a:lnTo>
                  <a:pt x="0" y="1456690"/>
                </a:lnTo>
                <a:lnTo>
                  <a:pt x="761" y="1503832"/>
                </a:lnTo>
                <a:lnTo>
                  <a:pt x="3175" y="1550606"/>
                </a:lnTo>
                <a:lnTo>
                  <a:pt x="7111" y="1596974"/>
                </a:lnTo>
                <a:lnTo>
                  <a:pt x="12446" y="1642935"/>
                </a:lnTo>
                <a:lnTo>
                  <a:pt x="19430" y="1688439"/>
                </a:lnTo>
                <a:lnTo>
                  <a:pt x="27939" y="1733499"/>
                </a:lnTo>
                <a:lnTo>
                  <a:pt x="37846" y="1778050"/>
                </a:lnTo>
                <a:lnTo>
                  <a:pt x="49148" y="1822107"/>
                </a:lnTo>
                <a:lnTo>
                  <a:pt x="61848" y="1865630"/>
                </a:lnTo>
                <a:lnTo>
                  <a:pt x="76073" y="1908594"/>
                </a:lnTo>
                <a:lnTo>
                  <a:pt x="91566" y="1950974"/>
                </a:lnTo>
                <a:lnTo>
                  <a:pt x="108330" y="1992769"/>
                </a:lnTo>
                <a:lnTo>
                  <a:pt x="126491" y="2033930"/>
                </a:lnTo>
                <a:lnTo>
                  <a:pt x="145923" y="2074443"/>
                </a:lnTo>
                <a:lnTo>
                  <a:pt x="166623" y="2114296"/>
                </a:lnTo>
                <a:lnTo>
                  <a:pt x="188594" y="2153462"/>
                </a:lnTo>
                <a:lnTo>
                  <a:pt x="211708" y="2191905"/>
                </a:lnTo>
                <a:lnTo>
                  <a:pt x="236092" y="2229624"/>
                </a:lnTo>
                <a:lnTo>
                  <a:pt x="261492" y="2266569"/>
                </a:lnTo>
                <a:lnTo>
                  <a:pt x="288162" y="2302738"/>
                </a:lnTo>
                <a:lnTo>
                  <a:pt x="315975" y="2338108"/>
                </a:lnTo>
                <a:lnTo>
                  <a:pt x="344804" y="2372652"/>
                </a:lnTo>
                <a:lnTo>
                  <a:pt x="374776" y="2406345"/>
                </a:lnTo>
                <a:lnTo>
                  <a:pt x="405764" y="2439174"/>
                </a:lnTo>
                <a:lnTo>
                  <a:pt x="437769" y="2471102"/>
                </a:lnTo>
                <a:lnTo>
                  <a:pt x="470788" y="2502115"/>
                </a:lnTo>
                <a:lnTo>
                  <a:pt x="504825" y="2532189"/>
                </a:lnTo>
                <a:lnTo>
                  <a:pt x="539750" y="2561297"/>
                </a:lnTo>
                <a:lnTo>
                  <a:pt x="575690" y="2589415"/>
                </a:lnTo>
                <a:lnTo>
                  <a:pt x="612394" y="2616542"/>
                </a:lnTo>
                <a:lnTo>
                  <a:pt x="650112" y="2642628"/>
                </a:lnTo>
                <a:lnTo>
                  <a:pt x="688594" y="2667673"/>
                </a:lnTo>
                <a:lnTo>
                  <a:pt x="727963" y="2691638"/>
                </a:lnTo>
                <a:lnTo>
                  <a:pt x="768096" y="2714498"/>
                </a:lnTo>
                <a:lnTo>
                  <a:pt x="808989" y="2736240"/>
                </a:lnTo>
                <a:lnTo>
                  <a:pt x="850773" y="2756839"/>
                </a:lnTo>
                <a:lnTo>
                  <a:pt x="893190" y="2776283"/>
                </a:lnTo>
                <a:lnTo>
                  <a:pt x="936244" y="2794533"/>
                </a:lnTo>
                <a:lnTo>
                  <a:pt x="980185" y="2811564"/>
                </a:lnTo>
                <a:lnTo>
                  <a:pt x="1024635" y="2827375"/>
                </a:lnTo>
                <a:lnTo>
                  <a:pt x="1069721" y="2841917"/>
                </a:lnTo>
                <a:lnTo>
                  <a:pt x="1115440" y="2855188"/>
                </a:lnTo>
                <a:lnTo>
                  <a:pt x="1161796" y="2867164"/>
                </a:lnTo>
                <a:lnTo>
                  <a:pt x="1208785" y="2877807"/>
                </a:lnTo>
                <a:lnTo>
                  <a:pt x="1256156" y="2887116"/>
                </a:lnTo>
                <a:lnTo>
                  <a:pt x="1304162" y="2895041"/>
                </a:lnTo>
                <a:lnTo>
                  <a:pt x="1352550" y="2901581"/>
                </a:lnTo>
                <a:lnTo>
                  <a:pt x="1401571" y="2906712"/>
                </a:lnTo>
                <a:lnTo>
                  <a:pt x="1450848" y="2910395"/>
                </a:lnTo>
                <a:lnTo>
                  <a:pt x="1500631" y="2912630"/>
                </a:lnTo>
                <a:lnTo>
                  <a:pt x="1550923" y="2913380"/>
                </a:lnTo>
                <a:lnTo>
                  <a:pt x="1601088" y="2912630"/>
                </a:lnTo>
                <a:lnTo>
                  <a:pt x="1650873" y="2910395"/>
                </a:lnTo>
                <a:lnTo>
                  <a:pt x="1700275" y="2906712"/>
                </a:lnTo>
                <a:lnTo>
                  <a:pt x="1749171" y="2901581"/>
                </a:lnTo>
                <a:lnTo>
                  <a:pt x="1797684" y="2895041"/>
                </a:lnTo>
                <a:lnTo>
                  <a:pt x="1845563" y="2887116"/>
                </a:lnTo>
                <a:lnTo>
                  <a:pt x="1893061" y="2877807"/>
                </a:lnTo>
                <a:lnTo>
                  <a:pt x="1939925" y="2867164"/>
                </a:lnTo>
                <a:lnTo>
                  <a:pt x="1986279" y="2855188"/>
                </a:lnTo>
                <a:lnTo>
                  <a:pt x="2017267" y="2846209"/>
                </a:lnTo>
                <a:lnTo>
                  <a:pt x="2017267" y="67157"/>
                </a:lnTo>
                <a:lnTo>
                  <a:pt x="1939925" y="46215"/>
                </a:lnTo>
                <a:lnTo>
                  <a:pt x="1893061" y="35560"/>
                </a:lnTo>
                <a:lnTo>
                  <a:pt x="1845563" y="26263"/>
                </a:lnTo>
                <a:lnTo>
                  <a:pt x="1797684" y="18338"/>
                </a:lnTo>
                <a:lnTo>
                  <a:pt x="1749171" y="11798"/>
                </a:lnTo>
                <a:lnTo>
                  <a:pt x="1700275" y="6667"/>
                </a:lnTo>
                <a:lnTo>
                  <a:pt x="1650873" y="2971"/>
                </a:lnTo>
                <a:lnTo>
                  <a:pt x="1601088" y="749"/>
                </a:lnTo>
                <a:lnTo>
                  <a:pt x="1550923" y="0"/>
                </a:lnTo>
                <a:close/>
              </a:path>
            </a:pathLst>
          </a:custGeom>
          <a:solidFill>
            <a:srgbClr val="FDCE3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6617" y="2240775"/>
            <a:ext cx="18125440" cy="1927225"/>
          </a:xfrm>
          <a:custGeom>
            <a:avLst/>
            <a:gdLst/>
            <a:ahLst/>
            <a:cxnLst/>
            <a:rect l="l" t="t" r="r" b="b"/>
            <a:pathLst>
              <a:path w="18125440" h="1927225">
                <a:moveTo>
                  <a:pt x="17999412" y="0"/>
                </a:moveTo>
                <a:lnTo>
                  <a:pt x="125649" y="0"/>
                </a:lnTo>
                <a:lnTo>
                  <a:pt x="76861" y="9906"/>
                </a:lnTo>
                <a:lnTo>
                  <a:pt x="36908" y="36906"/>
                </a:lnTo>
                <a:lnTo>
                  <a:pt x="9913" y="76860"/>
                </a:lnTo>
                <a:lnTo>
                  <a:pt x="0" y="125641"/>
                </a:lnTo>
                <a:lnTo>
                  <a:pt x="0" y="1800987"/>
                </a:lnTo>
                <a:lnTo>
                  <a:pt x="9913" y="1849780"/>
                </a:lnTo>
                <a:lnTo>
                  <a:pt x="36908" y="1889721"/>
                </a:lnTo>
                <a:lnTo>
                  <a:pt x="76861" y="1916722"/>
                </a:lnTo>
                <a:lnTo>
                  <a:pt x="125649" y="1926640"/>
                </a:lnTo>
                <a:lnTo>
                  <a:pt x="17999412" y="1926640"/>
                </a:lnTo>
                <a:lnTo>
                  <a:pt x="18048307" y="1916722"/>
                </a:lnTo>
                <a:lnTo>
                  <a:pt x="18088185" y="1889721"/>
                </a:lnTo>
                <a:lnTo>
                  <a:pt x="18115236" y="1849780"/>
                </a:lnTo>
                <a:lnTo>
                  <a:pt x="18125142" y="1800987"/>
                </a:lnTo>
                <a:lnTo>
                  <a:pt x="18125142" y="125641"/>
                </a:lnTo>
                <a:lnTo>
                  <a:pt x="18115236" y="76860"/>
                </a:lnTo>
                <a:lnTo>
                  <a:pt x="18088185" y="36906"/>
                </a:lnTo>
                <a:lnTo>
                  <a:pt x="18048307" y="9906"/>
                </a:lnTo>
                <a:lnTo>
                  <a:pt x="17999412" y="0"/>
                </a:lnTo>
                <a:close/>
              </a:path>
            </a:pathLst>
          </a:custGeom>
          <a:solidFill>
            <a:srgbClr val="FFF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3494" y="574548"/>
            <a:ext cx="1147381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170" dirty="0">
                <a:latin typeface="Georgia"/>
                <a:cs typeface="Georgia"/>
              </a:rPr>
              <a:t>«Музыка» </a:t>
            </a:r>
            <a:r>
              <a:rPr sz="5000" spc="155" dirty="0">
                <a:latin typeface="Georgia"/>
                <a:cs typeface="Georgia"/>
              </a:rPr>
              <a:t>для </a:t>
            </a:r>
            <a:r>
              <a:rPr sz="5000" spc="254" dirty="0">
                <a:latin typeface="Georgia"/>
                <a:cs typeface="Georgia"/>
              </a:rPr>
              <a:t>современной</a:t>
            </a:r>
            <a:r>
              <a:rPr sz="5000" spc="420" dirty="0">
                <a:latin typeface="Georgia"/>
                <a:cs typeface="Georgia"/>
              </a:rPr>
              <a:t> </a:t>
            </a:r>
            <a:r>
              <a:rPr sz="5000" spc="210" dirty="0">
                <a:latin typeface="Georgia"/>
                <a:cs typeface="Georgia"/>
              </a:rPr>
              <a:t>школы</a:t>
            </a:r>
            <a:endParaRPr sz="50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8153" y="2469896"/>
            <a:ext cx="6250305" cy="10922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3300" spc="185" dirty="0">
                <a:latin typeface="Trebuchet MS"/>
                <a:cs typeface="Trebuchet MS"/>
              </a:rPr>
              <a:t>Лучшие</a:t>
            </a:r>
            <a:r>
              <a:rPr sz="3300" spc="-509" dirty="0">
                <a:latin typeface="Trebuchet MS"/>
                <a:cs typeface="Trebuchet MS"/>
              </a:rPr>
              <a:t> </a:t>
            </a:r>
            <a:r>
              <a:rPr sz="3300" spc="250" dirty="0">
                <a:latin typeface="Trebuchet MS"/>
                <a:cs typeface="Trebuchet MS"/>
              </a:rPr>
              <a:t>традиции</a:t>
            </a:r>
            <a:endParaRPr sz="3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3300" spc="170" dirty="0">
                <a:latin typeface="Trebuchet MS"/>
                <a:cs typeface="Trebuchet MS"/>
              </a:rPr>
              <a:t>изучения</a:t>
            </a:r>
            <a:r>
              <a:rPr sz="3300" spc="-540" dirty="0">
                <a:latin typeface="Trebuchet MS"/>
                <a:cs typeface="Trebuchet MS"/>
              </a:rPr>
              <a:t> </a:t>
            </a:r>
            <a:r>
              <a:rPr sz="3300" spc="190" dirty="0">
                <a:latin typeface="Trebuchet MS"/>
                <a:cs typeface="Trebuchet MS"/>
              </a:rPr>
              <a:t>предмета</a:t>
            </a:r>
            <a:r>
              <a:rPr sz="3300" spc="-535" dirty="0">
                <a:latin typeface="Trebuchet MS"/>
                <a:cs typeface="Trebuchet MS"/>
              </a:rPr>
              <a:t> </a:t>
            </a:r>
            <a:r>
              <a:rPr sz="3300" spc="215" dirty="0">
                <a:latin typeface="Trebuchet MS"/>
                <a:cs typeface="Trebuchet MS"/>
              </a:rPr>
              <a:t>«Музыка»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602988" y="2469896"/>
            <a:ext cx="8086090" cy="10922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3300" spc="185" dirty="0">
                <a:latin typeface="Trebuchet MS"/>
                <a:cs typeface="Trebuchet MS"/>
              </a:rPr>
              <a:t>Развитие</a:t>
            </a:r>
            <a:r>
              <a:rPr sz="3300" spc="-525" dirty="0">
                <a:latin typeface="Trebuchet MS"/>
                <a:cs typeface="Trebuchet MS"/>
              </a:rPr>
              <a:t> </a:t>
            </a:r>
            <a:r>
              <a:rPr sz="3300" spc="150" dirty="0">
                <a:latin typeface="Trebuchet MS"/>
                <a:cs typeface="Trebuchet MS"/>
              </a:rPr>
              <a:t>гибких</a:t>
            </a:r>
            <a:r>
              <a:rPr sz="3300" spc="-515" dirty="0">
                <a:latin typeface="Trebuchet MS"/>
                <a:cs typeface="Trebuchet MS"/>
              </a:rPr>
              <a:t> </a:t>
            </a:r>
            <a:r>
              <a:rPr sz="3300" spc="180" dirty="0">
                <a:latin typeface="Trebuchet MS"/>
                <a:cs typeface="Trebuchet MS"/>
              </a:rPr>
              <a:t>навыков</a:t>
            </a:r>
            <a:endParaRPr sz="3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3300" spc="90" dirty="0">
                <a:latin typeface="Trebuchet MS"/>
                <a:cs typeface="Trebuchet MS"/>
              </a:rPr>
              <a:t>и</a:t>
            </a:r>
            <a:r>
              <a:rPr sz="3300" spc="-475" dirty="0">
                <a:latin typeface="Trebuchet MS"/>
                <a:cs typeface="Trebuchet MS"/>
              </a:rPr>
              <a:t> </a:t>
            </a:r>
            <a:r>
              <a:rPr sz="3300" spc="195" dirty="0">
                <a:latin typeface="Trebuchet MS"/>
                <a:cs typeface="Trebuchet MS"/>
              </a:rPr>
              <a:t>расширение</a:t>
            </a:r>
            <a:r>
              <a:rPr sz="3300" spc="-500" dirty="0">
                <a:latin typeface="Trebuchet MS"/>
                <a:cs typeface="Trebuchet MS"/>
              </a:rPr>
              <a:t> </a:t>
            </a:r>
            <a:r>
              <a:rPr sz="3300" spc="195" dirty="0">
                <a:latin typeface="Trebuchet MS"/>
                <a:cs typeface="Trebuchet MS"/>
              </a:rPr>
              <a:t>изучаемого</a:t>
            </a:r>
            <a:r>
              <a:rPr sz="3300" spc="-525" dirty="0">
                <a:latin typeface="Trebuchet MS"/>
                <a:cs typeface="Trebuchet MS"/>
              </a:rPr>
              <a:t> </a:t>
            </a:r>
            <a:r>
              <a:rPr sz="3300" spc="225" dirty="0">
                <a:latin typeface="Trebuchet MS"/>
                <a:cs typeface="Trebuchet MS"/>
              </a:rPr>
              <a:t>репертуара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94383" y="4599940"/>
            <a:ext cx="7659370" cy="2793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100"/>
              </a:lnSpc>
              <a:spcBef>
                <a:spcPts val="100"/>
              </a:spcBef>
              <a:buChar char="—"/>
              <a:tabLst>
                <a:tab pos="551815" algn="l"/>
                <a:tab pos="552450" algn="l"/>
              </a:tabLst>
            </a:pPr>
            <a:r>
              <a:rPr sz="2800" spc="145" dirty="0">
                <a:latin typeface="Trebuchet MS"/>
                <a:cs typeface="Trebuchet MS"/>
              </a:rPr>
              <a:t>Изучение </a:t>
            </a:r>
            <a:r>
              <a:rPr sz="2800" spc="140" dirty="0">
                <a:latin typeface="Trebuchet MS"/>
                <a:cs typeface="Trebuchet MS"/>
              </a:rPr>
              <a:t>музыки </a:t>
            </a:r>
            <a:r>
              <a:rPr sz="2800" spc="60" dirty="0">
                <a:latin typeface="Trebuchet MS"/>
                <a:cs typeface="Trebuchet MS"/>
              </a:rPr>
              <a:t>великих </a:t>
            </a:r>
            <a:r>
              <a:rPr sz="2800" spc="110" dirty="0">
                <a:latin typeface="Trebuchet MS"/>
                <a:cs typeface="Trebuchet MS"/>
              </a:rPr>
              <a:t>российских  </a:t>
            </a:r>
            <a:r>
              <a:rPr sz="2800" spc="50" dirty="0">
                <a:latin typeface="Trebuchet MS"/>
                <a:cs typeface="Trebuchet MS"/>
              </a:rPr>
              <a:t>композиторов</a:t>
            </a:r>
            <a:r>
              <a:rPr sz="2800" spc="-280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35" dirty="0">
                <a:latin typeface="Trebuchet MS"/>
                <a:cs typeface="Trebuchet MS"/>
              </a:rPr>
              <a:t> </a:t>
            </a:r>
            <a:r>
              <a:rPr sz="2800" spc="-55" dirty="0">
                <a:latin typeface="Trebuchet MS"/>
                <a:cs typeface="Trebuchet MS"/>
              </a:rPr>
              <a:t>ее</a:t>
            </a:r>
            <a:r>
              <a:rPr sz="2800" spc="-440" dirty="0">
                <a:latin typeface="Trebuchet MS"/>
                <a:cs typeface="Trebuchet MS"/>
              </a:rPr>
              <a:t> </a:t>
            </a:r>
            <a:r>
              <a:rPr sz="2800" spc="-15" dirty="0">
                <a:latin typeface="Trebuchet MS"/>
                <a:cs typeface="Trebuchet MS"/>
              </a:rPr>
              <a:t>выдающихся</a:t>
            </a:r>
            <a:r>
              <a:rPr sz="2800" spc="-330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исполнителей;</a:t>
            </a:r>
            <a:endParaRPr sz="2800" dirty="0">
              <a:latin typeface="Trebuchet MS"/>
              <a:cs typeface="Trebuchet MS"/>
            </a:endParaRPr>
          </a:p>
          <a:p>
            <a:pPr marL="12700" marR="761365">
              <a:lnSpc>
                <a:spcPct val="118600"/>
              </a:lnSpc>
              <a:spcBef>
                <a:spcPts val="815"/>
              </a:spcBef>
              <a:buChar char="—"/>
              <a:tabLst>
                <a:tab pos="545465" algn="l"/>
                <a:tab pos="546100" algn="l"/>
              </a:tabLst>
            </a:pPr>
            <a:r>
              <a:rPr sz="2800" spc="155" dirty="0">
                <a:latin typeface="Trebuchet MS"/>
                <a:cs typeface="Trebuchet MS"/>
              </a:rPr>
              <a:t>Знакомство </a:t>
            </a:r>
            <a:r>
              <a:rPr sz="2800" spc="5" dirty="0">
                <a:latin typeface="Trebuchet MS"/>
                <a:cs typeface="Trebuchet MS"/>
              </a:rPr>
              <a:t>с </a:t>
            </a:r>
            <a:r>
              <a:rPr sz="2800" spc="155" dirty="0">
                <a:latin typeface="Trebuchet MS"/>
                <a:cs typeface="Trebuchet MS"/>
              </a:rPr>
              <a:t>лучшими </a:t>
            </a:r>
            <a:r>
              <a:rPr sz="2800" spc="195" dirty="0">
                <a:latin typeface="Trebuchet MS"/>
                <a:cs typeface="Trebuchet MS"/>
              </a:rPr>
              <a:t>образцами  </a:t>
            </a:r>
            <a:r>
              <a:rPr sz="2800" spc="60" dirty="0">
                <a:latin typeface="Trebuchet MS"/>
                <a:cs typeface="Trebuchet MS"/>
              </a:rPr>
              <a:t>классического </a:t>
            </a:r>
            <a:r>
              <a:rPr sz="2800" spc="105" dirty="0">
                <a:latin typeface="Trebuchet MS"/>
                <a:cs typeface="Trebuchet MS"/>
              </a:rPr>
              <a:t>музыкального</a:t>
            </a:r>
            <a:r>
              <a:rPr sz="2800" spc="-375" dirty="0">
                <a:latin typeface="Trebuchet MS"/>
                <a:cs typeface="Trebuchet MS"/>
              </a:rPr>
              <a:t> </a:t>
            </a:r>
            <a:r>
              <a:rPr sz="2800" spc="80" dirty="0">
                <a:latin typeface="Trebuchet MS"/>
                <a:cs typeface="Trebuchet MS"/>
              </a:rPr>
              <a:t>искусства</a:t>
            </a:r>
            <a:endParaRPr sz="2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155" dirty="0">
                <a:latin typeface="Trebuchet MS"/>
                <a:cs typeface="Trebuchet MS"/>
              </a:rPr>
              <a:t>народной</a:t>
            </a:r>
            <a:r>
              <a:rPr sz="2800" spc="-415" dirty="0">
                <a:latin typeface="Trebuchet MS"/>
                <a:cs typeface="Trebuchet MS"/>
              </a:rPr>
              <a:t> </a:t>
            </a:r>
            <a:r>
              <a:rPr sz="2800" spc="45" dirty="0">
                <a:latin typeface="Trebuchet MS"/>
                <a:cs typeface="Trebuchet MS"/>
              </a:rPr>
              <a:t>музыки;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4383" y="7635747"/>
            <a:ext cx="6363335" cy="1068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100"/>
              </a:lnSpc>
              <a:spcBef>
                <a:spcPts val="100"/>
              </a:spcBef>
              <a:tabLst>
                <a:tab pos="545465" algn="l"/>
                <a:tab pos="6137275" algn="l"/>
              </a:tabLst>
            </a:pPr>
            <a:r>
              <a:rPr sz="2800" spc="459" dirty="0">
                <a:latin typeface="Trebuchet MS"/>
                <a:cs typeface="Trebuchet MS"/>
              </a:rPr>
              <a:t>—	</a:t>
            </a:r>
            <a:r>
              <a:rPr sz="2800" spc="260" dirty="0">
                <a:latin typeface="Trebuchet MS"/>
                <a:cs typeface="Trebuchet MS"/>
              </a:rPr>
              <a:t>О</a:t>
            </a:r>
            <a:r>
              <a:rPr sz="2800" spc="225" dirty="0">
                <a:latin typeface="Trebuchet MS"/>
                <a:cs typeface="Trebuchet MS"/>
              </a:rPr>
              <a:t>с</a:t>
            </a:r>
            <a:r>
              <a:rPr sz="2800" spc="145" dirty="0">
                <a:latin typeface="Trebuchet MS"/>
                <a:cs typeface="Trebuchet MS"/>
              </a:rPr>
              <a:t>н</a:t>
            </a:r>
            <a:r>
              <a:rPr sz="2800" spc="204" dirty="0">
                <a:latin typeface="Trebuchet MS"/>
                <a:cs typeface="Trebuchet MS"/>
              </a:rPr>
              <a:t>о</a:t>
            </a:r>
            <a:r>
              <a:rPr sz="2800" spc="165" dirty="0">
                <a:latin typeface="Trebuchet MS"/>
                <a:cs typeface="Trebuchet MS"/>
              </a:rPr>
              <a:t>в</a:t>
            </a:r>
            <a:r>
              <a:rPr sz="2800" spc="15" dirty="0">
                <a:latin typeface="Trebuchet MS"/>
                <a:cs typeface="Trebuchet MS"/>
              </a:rPr>
              <a:t>ы</a:t>
            </a:r>
            <a:r>
              <a:rPr sz="2800" spc="-5" dirty="0">
                <a:latin typeface="Trebuchet MS"/>
                <a:cs typeface="Trebuchet MS"/>
              </a:rPr>
              <a:t> </a:t>
            </a:r>
            <a:r>
              <a:rPr sz="2800" spc="200" dirty="0">
                <a:latin typeface="Trebuchet MS"/>
                <a:cs typeface="Trebuchet MS"/>
              </a:rPr>
              <a:t>м</a:t>
            </a:r>
            <a:r>
              <a:rPr sz="2800" spc="160" dirty="0">
                <a:latin typeface="Trebuchet MS"/>
                <a:cs typeface="Trebuchet MS"/>
              </a:rPr>
              <a:t>у</a:t>
            </a:r>
            <a:r>
              <a:rPr sz="2800" spc="185" dirty="0">
                <a:latin typeface="Trebuchet MS"/>
                <a:cs typeface="Trebuchet MS"/>
              </a:rPr>
              <a:t>з</a:t>
            </a:r>
            <a:r>
              <a:rPr sz="2800" spc="85" dirty="0">
                <a:latin typeface="Trebuchet MS"/>
                <a:cs typeface="Trebuchet MS"/>
              </a:rPr>
              <a:t>ы</a:t>
            </a:r>
            <a:r>
              <a:rPr sz="2800" spc="70" dirty="0">
                <a:latin typeface="Trebuchet MS"/>
                <a:cs typeface="Trebuchet MS"/>
              </a:rPr>
              <a:t>к</a:t>
            </a:r>
            <a:r>
              <a:rPr sz="2800" spc="105" dirty="0">
                <a:latin typeface="Trebuchet MS"/>
                <a:cs typeface="Trebuchet MS"/>
              </a:rPr>
              <a:t>а</a:t>
            </a:r>
            <a:r>
              <a:rPr sz="2800" spc="35" dirty="0">
                <a:latin typeface="Trebuchet MS"/>
                <a:cs typeface="Trebuchet MS"/>
              </a:rPr>
              <a:t>л</a:t>
            </a:r>
            <a:r>
              <a:rPr sz="2800" spc="75" dirty="0">
                <a:latin typeface="Trebuchet MS"/>
                <a:cs typeface="Trebuchet MS"/>
              </a:rPr>
              <a:t>ьн</a:t>
            </a:r>
            <a:r>
              <a:rPr sz="2800" spc="160" dirty="0">
                <a:latin typeface="Trebuchet MS"/>
                <a:cs typeface="Trebuchet MS"/>
              </a:rPr>
              <a:t>о</a:t>
            </a:r>
            <a:r>
              <a:rPr sz="2800" spc="70" dirty="0">
                <a:latin typeface="Trebuchet MS"/>
                <a:cs typeface="Trebuchet MS"/>
              </a:rPr>
              <a:t>й</a:t>
            </a:r>
            <a:r>
              <a:rPr sz="2800" spc="-95" dirty="0">
                <a:latin typeface="Trebuchet MS"/>
                <a:cs typeface="Trebuchet MS"/>
              </a:rPr>
              <a:t> </a:t>
            </a:r>
            <a:r>
              <a:rPr sz="2800" spc="150" dirty="0">
                <a:latin typeface="Trebuchet MS"/>
                <a:cs typeface="Trebuchet MS"/>
              </a:rPr>
              <a:t>г</a:t>
            </a:r>
            <a:r>
              <a:rPr sz="2800" spc="160" dirty="0">
                <a:latin typeface="Trebuchet MS"/>
                <a:cs typeface="Trebuchet MS"/>
              </a:rPr>
              <a:t>р</a:t>
            </a:r>
            <a:r>
              <a:rPr sz="2800" spc="170" dirty="0">
                <a:latin typeface="Trebuchet MS"/>
                <a:cs typeface="Trebuchet MS"/>
              </a:rPr>
              <a:t>ам</a:t>
            </a:r>
            <a:r>
              <a:rPr sz="2800" spc="185" dirty="0">
                <a:latin typeface="Trebuchet MS"/>
                <a:cs typeface="Trebuchet MS"/>
              </a:rPr>
              <a:t>о</a:t>
            </a:r>
            <a:r>
              <a:rPr sz="2800" spc="125" dirty="0">
                <a:latin typeface="Trebuchet MS"/>
                <a:cs typeface="Trebuchet MS"/>
              </a:rPr>
              <a:t>т</a:t>
            </a:r>
            <a:r>
              <a:rPr sz="2800" spc="50" dirty="0">
                <a:latin typeface="Trebuchet MS"/>
                <a:cs typeface="Trebuchet MS"/>
              </a:rPr>
              <a:t>ы</a:t>
            </a:r>
            <a:r>
              <a:rPr sz="2800" dirty="0">
                <a:latin typeface="Trebuchet MS"/>
                <a:cs typeface="Trebuchet MS"/>
              </a:rPr>
              <a:t>	</a:t>
            </a:r>
            <a:r>
              <a:rPr sz="2800" spc="50" dirty="0">
                <a:latin typeface="Trebuchet MS"/>
                <a:cs typeface="Trebuchet MS"/>
              </a:rPr>
              <a:t>и  </a:t>
            </a:r>
            <a:r>
              <a:rPr sz="2800" spc="150" dirty="0">
                <a:latin typeface="Trebuchet MS"/>
                <a:cs typeface="Trebuchet MS"/>
              </a:rPr>
              <a:t>хорового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-40" dirty="0">
                <a:latin typeface="Trebuchet MS"/>
                <a:cs typeface="Trebuchet MS"/>
              </a:rPr>
              <a:t>пения.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34509" y="4587747"/>
            <a:ext cx="8260080" cy="3558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7715">
              <a:lnSpc>
                <a:spcPct val="122100"/>
              </a:lnSpc>
              <a:spcBef>
                <a:spcPts val="100"/>
              </a:spcBef>
              <a:buChar char="—"/>
              <a:tabLst>
                <a:tab pos="517525" algn="l"/>
                <a:tab pos="518159" algn="l"/>
              </a:tabLst>
            </a:pPr>
            <a:r>
              <a:rPr sz="2800" spc="170" dirty="0">
                <a:latin typeface="Trebuchet MS"/>
                <a:cs typeface="Trebuchet MS"/>
              </a:rPr>
              <a:t>Основы </a:t>
            </a:r>
            <a:r>
              <a:rPr sz="2800" spc="80" dirty="0">
                <a:latin typeface="Trebuchet MS"/>
                <a:cs typeface="Trebuchet MS"/>
              </a:rPr>
              <a:t>коллективного</a:t>
            </a:r>
            <a:r>
              <a:rPr sz="2800" spc="-325" dirty="0">
                <a:latin typeface="Trebuchet MS"/>
                <a:cs typeface="Trebuchet MS"/>
              </a:rPr>
              <a:t> </a:t>
            </a:r>
            <a:r>
              <a:rPr sz="2800" spc="175" dirty="0">
                <a:latin typeface="Trebuchet MS"/>
                <a:cs typeface="Trebuchet MS"/>
              </a:rPr>
              <a:t>музицирования 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15" dirty="0">
                <a:latin typeface="Trebuchet MS"/>
                <a:cs typeface="Trebuchet MS"/>
              </a:rPr>
              <a:t> </a:t>
            </a:r>
            <a:r>
              <a:rPr sz="2800" spc="100" dirty="0">
                <a:latin typeface="Trebuchet MS"/>
                <a:cs typeface="Trebuchet MS"/>
              </a:rPr>
              <a:t>создания</a:t>
            </a:r>
            <a:r>
              <a:rPr sz="2800" spc="-465" dirty="0">
                <a:latin typeface="Trebuchet MS"/>
                <a:cs typeface="Trebuchet MS"/>
              </a:rPr>
              <a:t> </a:t>
            </a:r>
            <a:r>
              <a:rPr sz="2800" spc="80" dirty="0">
                <a:latin typeface="Trebuchet MS"/>
                <a:cs typeface="Trebuchet MS"/>
              </a:rPr>
              <a:t>музыкальных</a:t>
            </a:r>
            <a:r>
              <a:rPr sz="2800" spc="-465" dirty="0">
                <a:latin typeface="Trebuchet MS"/>
                <a:cs typeface="Trebuchet MS"/>
              </a:rPr>
              <a:t> </a:t>
            </a:r>
            <a:r>
              <a:rPr sz="2800" spc="105" dirty="0">
                <a:latin typeface="Trebuchet MS"/>
                <a:cs typeface="Trebuchet MS"/>
              </a:rPr>
              <a:t>композиций;</a:t>
            </a:r>
            <a:endParaRPr sz="2800">
              <a:latin typeface="Trebuchet MS"/>
              <a:cs typeface="Trebuchet MS"/>
            </a:endParaRPr>
          </a:p>
          <a:p>
            <a:pPr marL="12700" marR="715645">
              <a:lnSpc>
                <a:spcPct val="119300"/>
              </a:lnSpc>
              <a:spcBef>
                <a:spcPts val="1680"/>
              </a:spcBef>
              <a:buChar char="—"/>
              <a:tabLst>
                <a:tab pos="422909" algn="l"/>
              </a:tabLst>
            </a:pPr>
            <a:r>
              <a:rPr sz="2800" spc="145" dirty="0">
                <a:latin typeface="Trebuchet MS"/>
                <a:cs typeface="Trebuchet MS"/>
              </a:rPr>
              <a:t>Изучение </a:t>
            </a:r>
            <a:r>
              <a:rPr sz="2800" spc="105" dirty="0">
                <a:latin typeface="Trebuchet MS"/>
                <a:cs typeface="Trebuchet MS"/>
              </a:rPr>
              <a:t>лучших </a:t>
            </a:r>
            <a:r>
              <a:rPr sz="2800" spc="200" dirty="0">
                <a:latin typeface="Trebuchet MS"/>
                <a:cs typeface="Trebuchet MS"/>
              </a:rPr>
              <a:t>образцов  </a:t>
            </a:r>
            <a:r>
              <a:rPr sz="2800" spc="90" dirty="0">
                <a:latin typeface="Trebuchet MS"/>
                <a:cs typeface="Trebuchet MS"/>
              </a:rPr>
              <a:t>академической</a:t>
            </a:r>
            <a:r>
              <a:rPr sz="2800" spc="-470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09" dirty="0">
                <a:latin typeface="Trebuchet MS"/>
                <a:cs typeface="Trebuchet MS"/>
              </a:rPr>
              <a:t> </a:t>
            </a:r>
            <a:r>
              <a:rPr sz="2800" spc="135" dirty="0">
                <a:latin typeface="Trebuchet MS"/>
                <a:cs typeface="Trebuchet MS"/>
              </a:rPr>
              <a:t>массовой</a:t>
            </a:r>
            <a:r>
              <a:rPr sz="2800" spc="-430" dirty="0">
                <a:latin typeface="Trebuchet MS"/>
                <a:cs typeface="Trebuchet MS"/>
              </a:rPr>
              <a:t> </a:t>
            </a:r>
            <a:r>
              <a:rPr sz="2800" spc="140" dirty="0">
                <a:latin typeface="Trebuchet MS"/>
                <a:cs typeface="Trebuchet MS"/>
              </a:rPr>
              <a:t>музыки</a:t>
            </a:r>
            <a:r>
              <a:rPr sz="2800" spc="-440" dirty="0">
                <a:latin typeface="Trebuchet MS"/>
                <a:cs typeface="Trebuchet MS"/>
              </a:rPr>
              <a:t> </a:t>
            </a:r>
            <a:r>
              <a:rPr sz="2800" spc="380" dirty="0">
                <a:latin typeface="Trebuchet MS"/>
                <a:cs typeface="Trebuchet MS"/>
              </a:rPr>
              <a:t>XX</a:t>
            </a:r>
            <a:r>
              <a:rPr sz="2800" spc="-225" dirty="0">
                <a:latin typeface="Trebuchet MS"/>
                <a:cs typeface="Trebuchet MS"/>
              </a:rPr>
              <a:t> </a:t>
            </a:r>
            <a:r>
              <a:rPr sz="2800" spc="-75" dirty="0">
                <a:latin typeface="Trebuchet MS"/>
                <a:cs typeface="Trebuchet MS"/>
              </a:rPr>
              <a:t>века;</a:t>
            </a:r>
            <a:endParaRPr sz="2800">
              <a:latin typeface="Trebuchet MS"/>
              <a:cs typeface="Trebuchet MS"/>
            </a:endParaRPr>
          </a:p>
          <a:p>
            <a:pPr marL="12700" marR="5080">
              <a:lnSpc>
                <a:spcPct val="122100"/>
              </a:lnSpc>
              <a:spcBef>
                <a:spcPts val="1705"/>
              </a:spcBef>
              <a:buChar char="—"/>
              <a:tabLst>
                <a:tab pos="422909" algn="l"/>
              </a:tabLst>
            </a:pPr>
            <a:r>
              <a:rPr sz="2800" spc="155" dirty="0">
                <a:latin typeface="Trebuchet MS"/>
                <a:cs typeface="Trebuchet MS"/>
              </a:rPr>
              <a:t>Знакомство</a:t>
            </a:r>
            <a:r>
              <a:rPr sz="2800" spc="-450" dirty="0">
                <a:latin typeface="Trebuchet MS"/>
                <a:cs typeface="Trebuchet MS"/>
              </a:rPr>
              <a:t> </a:t>
            </a:r>
            <a:r>
              <a:rPr sz="2800" spc="135" dirty="0">
                <a:latin typeface="Trebuchet MS"/>
                <a:cs typeface="Trebuchet MS"/>
              </a:rPr>
              <a:t>спроисхождением</a:t>
            </a:r>
            <a:r>
              <a:rPr sz="2800" spc="-434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150" dirty="0">
                <a:latin typeface="Trebuchet MS"/>
                <a:cs typeface="Trebuchet MS"/>
              </a:rPr>
              <a:t>развитием  </a:t>
            </a:r>
            <a:r>
              <a:rPr sz="2800" spc="145" dirty="0">
                <a:latin typeface="Trebuchet MS"/>
                <a:cs typeface="Trebuchet MS"/>
              </a:rPr>
              <a:t>жанров</a:t>
            </a:r>
            <a:r>
              <a:rPr sz="2800" spc="-425" dirty="0">
                <a:latin typeface="Trebuchet MS"/>
                <a:cs typeface="Trebuchet MS"/>
              </a:rPr>
              <a:t> </a:t>
            </a:r>
            <a:r>
              <a:rPr sz="2800" spc="125" dirty="0">
                <a:latin typeface="Trebuchet MS"/>
                <a:cs typeface="Trebuchet MS"/>
              </a:rPr>
              <a:t>современного</a:t>
            </a:r>
            <a:r>
              <a:rPr sz="2800" spc="-430" dirty="0">
                <a:latin typeface="Trebuchet MS"/>
                <a:cs typeface="Trebuchet MS"/>
              </a:rPr>
              <a:t> </a:t>
            </a:r>
            <a:r>
              <a:rPr sz="2800" spc="105" dirty="0">
                <a:latin typeface="Trebuchet MS"/>
                <a:cs typeface="Trebuchet MS"/>
              </a:rPr>
              <a:t>музыкального</a:t>
            </a:r>
            <a:r>
              <a:rPr sz="2800" spc="-450" dirty="0">
                <a:latin typeface="Trebuchet MS"/>
                <a:cs typeface="Trebuchet MS"/>
              </a:rPr>
              <a:t> </a:t>
            </a:r>
            <a:r>
              <a:rPr sz="2800" spc="5" dirty="0">
                <a:latin typeface="Trebuchet MS"/>
                <a:cs typeface="Trebuchet MS"/>
              </a:rPr>
              <a:t>искусства.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52737" y="2580132"/>
            <a:ext cx="532130" cy="97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200" dirty="0">
                <a:latin typeface="Georgia"/>
                <a:cs typeface="Georgia"/>
              </a:rPr>
              <a:t>+</a:t>
            </a:r>
            <a:endParaRPr sz="6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9807" y="10312909"/>
            <a:ext cx="45478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95" dirty="0">
                <a:latin typeface="Trebuchet MS"/>
                <a:cs typeface="Trebuchet MS"/>
              </a:rPr>
              <a:t>Старт</a:t>
            </a:r>
            <a:r>
              <a:rPr sz="3200" spc="-484" dirty="0">
                <a:latin typeface="Trebuchet MS"/>
                <a:cs typeface="Trebuchet MS"/>
              </a:rPr>
              <a:t> </a:t>
            </a:r>
            <a:r>
              <a:rPr sz="3200" spc="114" dirty="0">
                <a:latin typeface="Trebuchet MS"/>
                <a:cs typeface="Trebuchet MS"/>
              </a:rPr>
              <a:t>проекта</a:t>
            </a:r>
            <a:r>
              <a:rPr sz="3200" spc="-500" dirty="0">
                <a:latin typeface="Trebuchet MS"/>
                <a:cs typeface="Trebuchet MS"/>
              </a:rPr>
              <a:t> </a:t>
            </a:r>
            <a:r>
              <a:rPr sz="3200" spc="645" dirty="0">
                <a:latin typeface="Trebuchet MS"/>
                <a:cs typeface="Trebuchet MS"/>
              </a:rPr>
              <a:t>–</a:t>
            </a:r>
            <a:r>
              <a:rPr sz="3200" spc="45" dirty="0">
                <a:latin typeface="Trebuchet MS"/>
                <a:cs typeface="Trebuchet MS"/>
              </a:rPr>
              <a:t> </a:t>
            </a:r>
            <a:r>
              <a:rPr sz="3200" spc="130" dirty="0">
                <a:latin typeface="Trebuchet MS"/>
                <a:cs typeface="Trebuchet MS"/>
              </a:rPr>
              <a:t>16</a:t>
            </a:r>
            <a:r>
              <a:rPr sz="3200" spc="-475" dirty="0">
                <a:latin typeface="Trebuchet MS"/>
                <a:cs typeface="Trebuchet MS"/>
              </a:rPr>
              <a:t> </a:t>
            </a:r>
            <a:r>
              <a:rPr sz="3200" spc="120" dirty="0">
                <a:latin typeface="Trebuchet MS"/>
                <a:cs typeface="Trebuchet MS"/>
              </a:rPr>
              <a:t>мая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ts val="3935"/>
              </a:lnSpc>
              <a:spcBef>
                <a:spcPts val="100"/>
              </a:spcBef>
            </a:pPr>
            <a:r>
              <a:rPr spc="80" dirty="0"/>
              <a:t>9</a:t>
            </a:r>
            <a:r>
              <a:rPr spc="-535" dirty="0"/>
              <a:t> </a:t>
            </a:r>
            <a:r>
              <a:rPr spc="165" dirty="0"/>
              <a:t>пилотных</a:t>
            </a:r>
            <a:r>
              <a:rPr spc="-515" dirty="0"/>
              <a:t> </a:t>
            </a:r>
            <a:r>
              <a:rPr spc="175" dirty="0"/>
              <a:t>сценариев</a:t>
            </a:r>
          </a:p>
          <a:p>
            <a:pPr marL="22225">
              <a:lnSpc>
                <a:spcPts val="3935"/>
              </a:lnSpc>
            </a:pPr>
            <a:r>
              <a:rPr spc="95" dirty="0"/>
              <a:t>для</a:t>
            </a:r>
            <a:r>
              <a:rPr spc="-555" dirty="0"/>
              <a:t> </a:t>
            </a:r>
            <a:r>
              <a:rPr spc="180" dirty="0"/>
              <a:t>проведения</a:t>
            </a:r>
            <a:r>
              <a:rPr spc="-525" dirty="0"/>
              <a:t> </a:t>
            </a:r>
            <a:r>
              <a:rPr spc="229" dirty="0"/>
              <a:t>уроков</a:t>
            </a:r>
            <a:r>
              <a:rPr spc="-495" dirty="0"/>
              <a:t> </a:t>
            </a:r>
            <a:r>
              <a:rPr spc="225" dirty="0"/>
              <a:t>музыки</a:t>
            </a:r>
          </a:p>
          <a:p>
            <a:pPr marL="22225">
              <a:lnSpc>
                <a:spcPct val="100000"/>
              </a:lnSpc>
              <a:spcBef>
                <a:spcPts val="240"/>
              </a:spcBef>
            </a:pPr>
            <a:r>
              <a:rPr spc="90" dirty="0"/>
              <a:t>в </a:t>
            </a:r>
            <a:r>
              <a:rPr spc="150" dirty="0"/>
              <a:t>начальной </a:t>
            </a:r>
            <a:r>
              <a:rPr spc="90" dirty="0"/>
              <a:t>и </a:t>
            </a:r>
            <a:r>
              <a:rPr spc="165" dirty="0"/>
              <a:t>средней</a:t>
            </a:r>
            <a:r>
              <a:rPr spc="-570" dirty="0"/>
              <a:t> </a:t>
            </a:r>
            <a:r>
              <a:rPr spc="125" dirty="0"/>
              <a:t>школе</a:t>
            </a:r>
          </a:p>
          <a:p>
            <a:pPr marL="22225">
              <a:lnSpc>
                <a:spcPct val="100000"/>
              </a:lnSpc>
              <a:spcBef>
                <a:spcPts val="120"/>
              </a:spcBef>
            </a:pPr>
            <a:r>
              <a:rPr spc="20" dirty="0"/>
              <a:t>(1-9</a:t>
            </a:r>
            <a:r>
              <a:rPr spc="-660" dirty="0"/>
              <a:t> </a:t>
            </a:r>
            <a:r>
              <a:rPr spc="65" dirty="0"/>
              <a:t>классы)</a:t>
            </a:r>
          </a:p>
          <a:p>
            <a:pPr>
              <a:lnSpc>
                <a:spcPct val="100000"/>
              </a:lnSpc>
            </a:pPr>
            <a:endParaRPr sz="3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85"/>
              </a:spcBef>
            </a:pPr>
            <a:r>
              <a:rPr sz="2800" spc="80" dirty="0"/>
              <a:t>К</a:t>
            </a:r>
            <a:r>
              <a:rPr sz="2800" spc="-430" dirty="0"/>
              <a:t> </a:t>
            </a:r>
            <a:r>
              <a:rPr sz="2800" spc="140" dirty="0"/>
              <a:t>каждому</a:t>
            </a:r>
            <a:r>
              <a:rPr sz="2800" spc="-445" dirty="0"/>
              <a:t> </a:t>
            </a:r>
            <a:r>
              <a:rPr sz="2800" spc="135" dirty="0"/>
              <a:t>сценарию</a:t>
            </a:r>
            <a:r>
              <a:rPr sz="2800" spc="-434" dirty="0"/>
              <a:t> </a:t>
            </a:r>
            <a:r>
              <a:rPr sz="2800" spc="40" dirty="0"/>
              <a:t>прилагаются:</a:t>
            </a:r>
            <a:endParaRPr sz="2800"/>
          </a:p>
          <a:p>
            <a:pPr marL="12700">
              <a:lnSpc>
                <a:spcPct val="100000"/>
              </a:lnSpc>
              <a:spcBef>
                <a:spcPts val="335"/>
              </a:spcBef>
              <a:buChar char="—"/>
              <a:tabLst>
                <a:tab pos="492759" algn="l"/>
              </a:tabLst>
            </a:pPr>
            <a:r>
              <a:rPr sz="2800" spc="-5" dirty="0"/>
              <a:t>плейлисты, </a:t>
            </a:r>
            <a:r>
              <a:rPr sz="2800" spc="95" dirty="0"/>
              <a:t>доступные</a:t>
            </a:r>
            <a:r>
              <a:rPr sz="2800" spc="-325" dirty="0"/>
              <a:t> </a:t>
            </a:r>
            <a:r>
              <a:rPr sz="2800" spc="130" dirty="0"/>
              <a:t>дляпрослушивания</a:t>
            </a:r>
            <a:endParaRPr sz="2800"/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2800" spc="15" dirty="0"/>
              <a:t>онлайн;</a:t>
            </a:r>
            <a:endParaRPr sz="2800"/>
          </a:p>
          <a:p>
            <a:pPr marL="12700" marR="715010">
              <a:lnSpc>
                <a:spcPct val="118600"/>
              </a:lnSpc>
              <a:spcBef>
                <a:spcPts val="120"/>
              </a:spcBef>
              <a:buChar char="—"/>
              <a:tabLst>
                <a:tab pos="499745" algn="l"/>
                <a:tab pos="500380" algn="l"/>
              </a:tabLst>
            </a:pPr>
            <a:r>
              <a:rPr sz="2800" spc="75" dirty="0"/>
              <a:t>визуальные</a:t>
            </a:r>
            <a:r>
              <a:rPr sz="2800" spc="-500" dirty="0"/>
              <a:t> </a:t>
            </a:r>
            <a:r>
              <a:rPr sz="2800" spc="110" dirty="0"/>
              <a:t>материалы</a:t>
            </a:r>
            <a:r>
              <a:rPr sz="2800" spc="-465" dirty="0"/>
              <a:t> </a:t>
            </a:r>
            <a:r>
              <a:rPr sz="2800" spc="135" dirty="0"/>
              <a:t>из</a:t>
            </a:r>
            <a:r>
              <a:rPr sz="2800" spc="-465" dirty="0"/>
              <a:t> </a:t>
            </a:r>
            <a:r>
              <a:rPr sz="2800" spc="105" dirty="0"/>
              <a:t>онлайн-архива  </a:t>
            </a:r>
            <a:r>
              <a:rPr sz="2800" spc="85" dirty="0"/>
              <a:t>Русскогомузея;</a:t>
            </a:r>
            <a:endParaRPr sz="2800"/>
          </a:p>
          <a:p>
            <a:pPr marL="12700" marR="5080">
              <a:lnSpc>
                <a:spcPct val="122100"/>
              </a:lnSpc>
              <a:buChar char="—"/>
              <a:tabLst>
                <a:tab pos="477520" algn="l"/>
              </a:tabLst>
            </a:pPr>
            <a:r>
              <a:rPr sz="2800" spc="5" dirty="0"/>
              <a:t>произведения</a:t>
            </a:r>
            <a:r>
              <a:rPr sz="2800" spc="-360" dirty="0"/>
              <a:t> </a:t>
            </a:r>
            <a:r>
              <a:rPr sz="2800" spc="10" dirty="0"/>
              <a:t>дляхорового</a:t>
            </a:r>
            <a:r>
              <a:rPr sz="2800" spc="-335" dirty="0"/>
              <a:t> </a:t>
            </a:r>
            <a:r>
              <a:rPr sz="2800" spc="-85" dirty="0"/>
              <a:t>пения,</a:t>
            </a:r>
            <a:r>
              <a:rPr sz="2800" spc="-330" dirty="0"/>
              <a:t> </a:t>
            </a:r>
            <a:r>
              <a:rPr sz="2800" dirty="0"/>
              <a:t>подобранные  </a:t>
            </a:r>
            <a:r>
              <a:rPr sz="2800" spc="25" dirty="0"/>
              <a:t>методистамидетскойхоровой </a:t>
            </a:r>
            <a:r>
              <a:rPr sz="2800" spc="-15" dirty="0"/>
              <a:t>школы</a:t>
            </a:r>
            <a:r>
              <a:rPr sz="2800" spc="-610" dirty="0"/>
              <a:t> </a:t>
            </a:r>
            <a:r>
              <a:rPr sz="2800" spc="-85" dirty="0"/>
              <a:t>«Весна».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33017" y="574548"/>
            <a:ext cx="121392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160" dirty="0">
                <a:latin typeface="Georgia"/>
                <a:cs typeface="Georgia"/>
              </a:rPr>
              <a:t>«Уроки </a:t>
            </a:r>
            <a:r>
              <a:rPr sz="5000" spc="235" dirty="0">
                <a:latin typeface="Georgia"/>
                <a:cs typeface="Georgia"/>
              </a:rPr>
              <a:t>музыки» от</a:t>
            </a:r>
            <a:r>
              <a:rPr sz="5000" spc="540" dirty="0">
                <a:latin typeface="Georgia"/>
                <a:cs typeface="Georgia"/>
              </a:rPr>
              <a:t> </a:t>
            </a:r>
            <a:r>
              <a:rPr sz="5000" spc="220" dirty="0">
                <a:latin typeface="Georgia"/>
                <a:cs typeface="Georgia"/>
              </a:rPr>
              <a:t>Яндекс.Учебника</a:t>
            </a:r>
            <a:endParaRPr sz="5000">
              <a:latin typeface="Georgia"/>
              <a:cs typeface="Georg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indent="-276860">
              <a:lnSpc>
                <a:spcPct val="100000"/>
              </a:lnSpc>
              <a:spcBef>
                <a:spcPts val="100"/>
              </a:spcBef>
              <a:buAutoNum type="arabicPlain"/>
              <a:tabLst>
                <a:tab pos="289560" algn="l"/>
              </a:tabLst>
            </a:pPr>
            <a:r>
              <a:rPr spc="140" dirty="0"/>
              <a:t>класс—</a:t>
            </a:r>
            <a:r>
              <a:rPr spc="-5" dirty="0"/>
              <a:t> </a:t>
            </a:r>
            <a:r>
              <a:rPr spc="155" dirty="0"/>
              <a:t>Откуда</a:t>
            </a:r>
            <a:r>
              <a:rPr spc="-434" dirty="0"/>
              <a:t> </a:t>
            </a:r>
            <a:r>
              <a:rPr spc="75" dirty="0"/>
              <a:t>берется</a:t>
            </a:r>
            <a:r>
              <a:rPr spc="-480" dirty="0"/>
              <a:t> </a:t>
            </a:r>
            <a:r>
              <a:rPr spc="185" dirty="0"/>
              <a:t>музыка?</a:t>
            </a:r>
          </a:p>
          <a:p>
            <a:pPr marL="289560" indent="-276860">
              <a:lnSpc>
                <a:spcPct val="100000"/>
              </a:lnSpc>
              <a:spcBef>
                <a:spcPts val="2255"/>
              </a:spcBef>
              <a:buAutoNum type="arabicPlain"/>
              <a:tabLst>
                <a:tab pos="289560" algn="l"/>
              </a:tabLst>
            </a:pPr>
            <a:r>
              <a:rPr spc="140" dirty="0"/>
              <a:t>класс— Жизнь</a:t>
            </a:r>
            <a:r>
              <a:rPr spc="-580" dirty="0"/>
              <a:t> </a:t>
            </a:r>
            <a:r>
              <a:rPr spc="180" dirty="0"/>
              <a:t>ритма</a:t>
            </a:r>
          </a:p>
          <a:p>
            <a:pPr marL="289560" indent="-276860">
              <a:lnSpc>
                <a:spcPct val="100000"/>
              </a:lnSpc>
              <a:spcBef>
                <a:spcPts val="1535"/>
              </a:spcBef>
              <a:buAutoNum type="arabicPlain"/>
              <a:tabLst>
                <a:tab pos="289560" algn="l"/>
              </a:tabLst>
            </a:pPr>
            <a:r>
              <a:rPr spc="140" dirty="0"/>
              <a:t>класс— </a:t>
            </a:r>
            <a:r>
              <a:rPr spc="120" dirty="0"/>
              <a:t>Музыкальные</a:t>
            </a:r>
            <a:r>
              <a:rPr spc="-600" dirty="0"/>
              <a:t> </a:t>
            </a:r>
            <a:r>
              <a:rPr spc="140" dirty="0"/>
              <a:t>эмодзи</a:t>
            </a:r>
          </a:p>
          <a:p>
            <a:pPr marL="351790" indent="-339090">
              <a:lnSpc>
                <a:spcPct val="100000"/>
              </a:lnSpc>
              <a:spcBef>
                <a:spcPts val="2235"/>
              </a:spcBef>
              <a:buAutoNum type="arabicPlain"/>
              <a:tabLst>
                <a:tab pos="352425" algn="l"/>
              </a:tabLst>
            </a:pPr>
            <a:r>
              <a:rPr spc="145" dirty="0"/>
              <a:t>класс— Рисуем</a:t>
            </a:r>
            <a:r>
              <a:rPr spc="-590" dirty="0"/>
              <a:t> </a:t>
            </a:r>
            <a:r>
              <a:rPr spc="145" dirty="0"/>
              <a:t>музыку</a:t>
            </a:r>
          </a:p>
          <a:p>
            <a:pPr marL="289560" indent="-276860">
              <a:lnSpc>
                <a:spcPct val="100000"/>
              </a:lnSpc>
              <a:spcBef>
                <a:spcPts val="2950"/>
              </a:spcBef>
              <a:buAutoNum type="arabicPlain"/>
              <a:tabLst>
                <a:tab pos="289560" algn="l"/>
              </a:tabLst>
            </a:pPr>
            <a:r>
              <a:rPr spc="140" dirty="0"/>
              <a:t>класс— </a:t>
            </a:r>
            <a:r>
              <a:rPr spc="125" dirty="0"/>
              <a:t>Карта</a:t>
            </a:r>
            <a:r>
              <a:rPr spc="-595" dirty="0"/>
              <a:t> </a:t>
            </a:r>
            <a:r>
              <a:rPr spc="180" dirty="0"/>
              <a:t>мира</a:t>
            </a:r>
          </a:p>
          <a:p>
            <a:pPr marL="289560" indent="-276860">
              <a:lnSpc>
                <a:spcPct val="100000"/>
              </a:lnSpc>
              <a:spcBef>
                <a:spcPts val="1535"/>
              </a:spcBef>
              <a:buAutoNum type="arabicPlain"/>
              <a:tabLst>
                <a:tab pos="289560" algn="l"/>
              </a:tabLst>
            </a:pPr>
            <a:r>
              <a:rPr spc="140" dirty="0"/>
              <a:t>класс— </a:t>
            </a:r>
            <a:r>
              <a:rPr spc="100" dirty="0"/>
              <a:t>Городские</a:t>
            </a:r>
            <a:r>
              <a:rPr spc="-645" dirty="0"/>
              <a:t> </a:t>
            </a:r>
            <a:r>
              <a:rPr spc="70" dirty="0"/>
              <a:t>песни</a:t>
            </a:r>
          </a:p>
          <a:p>
            <a:pPr marL="260350" indent="-247650">
              <a:lnSpc>
                <a:spcPct val="100000"/>
              </a:lnSpc>
              <a:spcBef>
                <a:spcPts val="2235"/>
              </a:spcBef>
              <a:buAutoNum type="arabicPlain"/>
              <a:tabLst>
                <a:tab pos="260350" algn="l"/>
              </a:tabLst>
            </a:pPr>
            <a:r>
              <a:rPr spc="140" dirty="0"/>
              <a:t>класс—</a:t>
            </a:r>
            <a:r>
              <a:rPr spc="-5" dirty="0"/>
              <a:t> </a:t>
            </a:r>
            <a:r>
              <a:rPr spc="185" dirty="0"/>
              <a:t>Импро-музыка</a:t>
            </a:r>
          </a:p>
          <a:p>
            <a:pPr marL="259079" indent="-246379">
              <a:lnSpc>
                <a:spcPct val="100000"/>
              </a:lnSpc>
              <a:spcBef>
                <a:spcPts val="2230"/>
              </a:spcBef>
              <a:buAutoNum type="arabicPlain"/>
              <a:tabLst>
                <a:tab pos="259079" algn="l"/>
              </a:tabLst>
            </a:pPr>
            <a:r>
              <a:rPr spc="140" dirty="0"/>
              <a:t>класс—</a:t>
            </a:r>
            <a:r>
              <a:rPr spc="-15" dirty="0"/>
              <a:t> </a:t>
            </a:r>
            <a:r>
              <a:rPr spc="160" dirty="0"/>
              <a:t>Синтеззвука</a:t>
            </a:r>
          </a:p>
          <a:p>
            <a:pPr marL="260985" indent="-248285">
              <a:lnSpc>
                <a:spcPct val="100000"/>
              </a:lnSpc>
              <a:spcBef>
                <a:spcPts val="2255"/>
              </a:spcBef>
              <a:buAutoNum type="arabicPlain"/>
              <a:tabLst>
                <a:tab pos="260985" algn="l"/>
              </a:tabLst>
            </a:pPr>
            <a:r>
              <a:rPr spc="140" dirty="0"/>
              <a:t>класс—</a:t>
            </a:r>
            <a:r>
              <a:rPr dirty="0"/>
              <a:t> </a:t>
            </a:r>
            <a:r>
              <a:rPr spc="120" dirty="0"/>
              <a:t>Бит-поэзия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402" y="9884511"/>
            <a:ext cx="20086955" cy="1424305"/>
          </a:xfrm>
          <a:custGeom>
            <a:avLst/>
            <a:gdLst/>
            <a:ahLst/>
            <a:cxnLst/>
            <a:rect l="l" t="t" r="r" b="b"/>
            <a:pathLst>
              <a:path w="20086955" h="1424304">
                <a:moveTo>
                  <a:pt x="0" y="1424044"/>
                </a:moveTo>
                <a:lnTo>
                  <a:pt x="20086697" y="1424044"/>
                </a:lnTo>
                <a:lnTo>
                  <a:pt x="20086697" y="0"/>
                </a:lnTo>
                <a:lnTo>
                  <a:pt x="0" y="0"/>
                </a:lnTo>
                <a:lnTo>
                  <a:pt x="0" y="1424044"/>
                </a:lnTo>
                <a:close/>
              </a:path>
            </a:pathLst>
          </a:custGeom>
          <a:solidFill>
            <a:srgbClr val="FFF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63303" y="10022737"/>
            <a:ext cx="1130854" cy="10554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7066" y="1863813"/>
            <a:ext cx="7895590" cy="5067935"/>
          </a:xfrm>
          <a:custGeom>
            <a:avLst/>
            <a:gdLst/>
            <a:ahLst/>
            <a:cxnLst/>
            <a:rect l="l" t="t" r="r" b="b"/>
            <a:pathLst>
              <a:path w="7895590" h="5067934">
                <a:moveTo>
                  <a:pt x="7769412" y="0"/>
                </a:moveTo>
                <a:lnTo>
                  <a:pt x="125649" y="0"/>
                </a:lnTo>
                <a:lnTo>
                  <a:pt x="76861" y="9918"/>
                </a:lnTo>
                <a:lnTo>
                  <a:pt x="36908" y="36918"/>
                </a:lnTo>
                <a:lnTo>
                  <a:pt x="9913" y="76860"/>
                </a:lnTo>
                <a:lnTo>
                  <a:pt x="0" y="125653"/>
                </a:lnTo>
                <a:lnTo>
                  <a:pt x="0" y="4942255"/>
                </a:lnTo>
                <a:lnTo>
                  <a:pt x="9913" y="4991049"/>
                </a:lnTo>
                <a:lnTo>
                  <a:pt x="36908" y="5031003"/>
                </a:lnTo>
                <a:lnTo>
                  <a:pt x="76861" y="5058003"/>
                </a:lnTo>
                <a:lnTo>
                  <a:pt x="125649" y="5067909"/>
                </a:lnTo>
                <a:lnTo>
                  <a:pt x="7769412" y="5067909"/>
                </a:lnTo>
                <a:lnTo>
                  <a:pt x="7818206" y="5058003"/>
                </a:lnTo>
                <a:lnTo>
                  <a:pt x="7858160" y="5031003"/>
                </a:lnTo>
                <a:lnTo>
                  <a:pt x="7885148" y="4991049"/>
                </a:lnTo>
                <a:lnTo>
                  <a:pt x="7895066" y="4942255"/>
                </a:lnTo>
                <a:lnTo>
                  <a:pt x="7895066" y="125653"/>
                </a:lnTo>
                <a:lnTo>
                  <a:pt x="7885148" y="76860"/>
                </a:lnTo>
                <a:lnTo>
                  <a:pt x="7858160" y="36918"/>
                </a:lnTo>
                <a:lnTo>
                  <a:pt x="7818206" y="9918"/>
                </a:lnTo>
                <a:lnTo>
                  <a:pt x="7769412" y="0"/>
                </a:lnTo>
                <a:close/>
              </a:path>
            </a:pathLst>
          </a:custGeom>
          <a:solidFill>
            <a:srgbClr val="E0F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15313" y="2135124"/>
            <a:ext cx="7509509" cy="4288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sz="3200" spc="175" dirty="0">
                <a:latin typeface="Trebuchet MS"/>
                <a:cs typeface="Trebuchet MS"/>
              </a:rPr>
              <a:t>Все</a:t>
            </a:r>
            <a:r>
              <a:rPr sz="3200" spc="-530" dirty="0">
                <a:latin typeface="Trebuchet MS"/>
                <a:cs typeface="Trebuchet MS"/>
              </a:rPr>
              <a:t> </a:t>
            </a:r>
            <a:r>
              <a:rPr sz="3200" spc="165" dirty="0">
                <a:latin typeface="Trebuchet MS"/>
                <a:cs typeface="Trebuchet MS"/>
              </a:rPr>
              <a:t>методические</a:t>
            </a:r>
            <a:r>
              <a:rPr sz="3200" spc="-520" dirty="0">
                <a:latin typeface="Trebuchet MS"/>
                <a:cs typeface="Trebuchet MS"/>
              </a:rPr>
              <a:t> </a:t>
            </a:r>
            <a:r>
              <a:rPr sz="3200" spc="180" dirty="0">
                <a:latin typeface="Trebuchet MS"/>
                <a:cs typeface="Trebuchet MS"/>
              </a:rPr>
              <a:t>материалы</a:t>
            </a:r>
            <a:endParaRPr sz="3200">
              <a:latin typeface="Trebuchet MS"/>
              <a:cs typeface="Trebuchet MS"/>
            </a:endParaRPr>
          </a:p>
          <a:p>
            <a:pPr marL="12700" marR="845819">
              <a:lnSpc>
                <a:spcPct val="133900"/>
              </a:lnSpc>
              <a:spcBef>
                <a:spcPts val="1325"/>
              </a:spcBef>
            </a:pPr>
            <a:r>
              <a:rPr sz="2800" spc="125" dirty="0">
                <a:latin typeface="Trebuchet MS"/>
                <a:cs typeface="Trebuchet MS"/>
              </a:rPr>
              <a:t>CоответствуюттекущимФГОС</a:t>
            </a:r>
            <a:r>
              <a:rPr sz="2800" spc="-540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545" dirty="0">
                <a:latin typeface="Trebuchet MS"/>
                <a:cs typeface="Trebuchet MS"/>
              </a:rPr>
              <a:t> </a:t>
            </a:r>
            <a:r>
              <a:rPr sz="2800" spc="200" dirty="0">
                <a:latin typeface="Trebuchet MS"/>
                <a:cs typeface="Trebuchet MS"/>
              </a:rPr>
              <a:t>ПООП;  </a:t>
            </a:r>
            <a:r>
              <a:rPr sz="2800" spc="75" dirty="0">
                <a:latin typeface="Trebuchet MS"/>
                <a:cs typeface="Trebuchet MS"/>
              </a:rPr>
              <a:t>Разработаны </a:t>
            </a:r>
            <a:r>
              <a:rPr sz="2800" spc="5" dirty="0">
                <a:latin typeface="Trebuchet MS"/>
                <a:cs typeface="Trebuchet MS"/>
              </a:rPr>
              <a:t>с </a:t>
            </a:r>
            <a:r>
              <a:rPr sz="2800" spc="80" dirty="0">
                <a:latin typeface="Trebuchet MS"/>
                <a:cs typeface="Trebuchet MS"/>
              </a:rPr>
              <a:t>учетом </a:t>
            </a:r>
            <a:r>
              <a:rPr sz="2800" spc="10" dirty="0">
                <a:latin typeface="Trebuchet MS"/>
                <a:cs typeface="Trebuchet MS"/>
              </a:rPr>
              <a:t>целей </a:t>
            </a:r>
            <a:r>
              <a:rPr sz="2800" spc="70" dirty="0">
                <a:latin typeface="Trebuchet MS"/>
                <a:cs typeface="Trebuchet MS"/>
              </a:rPr>
              <a:t>и </a:t>
            </a:r>
            <a:r>
              <a:rPr sz="2800" spc="40" dirty="0">
                <a:latin typeface="Trebuchet MS"/>
                <a:cs typeface="Trebuchet MS"/>
              </a:rPr>
              <a:t>задач  </a:t>
            </a:r>
            <a:r>
              <a:rPr sz="2800" spc="50" dirty="0">
                <a:latin typeface="Trebuchet MS"/>
                <a:cs typeface="Trebuchet MS"/>
              </a:rPr>
              <a:t>национальногопроекта«Образование»;</a:t>
            </a:r>
            <a:endParaRPr sz="2800">
              <a:latin typeface="Trebuchet MS"/>
              <a:cs typeface="Trebuchet MS"/>
            </a:endParaRPr>
          </a:p>
          <a:p>
            <a:pPr marL="12700" marR="5080" indent="59055">
              <a:lnSpc>
                <a:spcPts val="4900"/>
              </a:lnSpc>
              <a:spcBef>
                <a:spcPts val="220"/>
              </a:spcBef>
            </a:pPr>
            <a:r>
              <a:rPr sz="2800" spc="535" dirty="0">
                <a:latin typeface="Trebuchet MS"/>
                <a:cs typeface="Trebuchet MS"/>
              </a:rPr>
              <a:t>C</a:t>
            </a:r>
            <a:r>
              <a:rPr sz="2800" spc="90" dirty="0">
                <a:latin typeface="Trebuchet MS"/>
                <a:cs typeface="Trebuchet MS"/>
              </a:rPr>
              <a:t>уч</a:t>
            </a:r>
            <a:r>
              <a:rPr sz="2800" spc="-5" dirty="0">
                <a:latin typeface="Trebuchet MS"/>
                <a:cs typeface="Trebuchet MS"/>
              </a:rPr>
              <a:t>е</a:t>
            </a:r>
            <a:r>
              <a:rPr sz="2800" spc="85" dirty="0">
                <a:latin typeface="Trebuchet MS"/>
                <a:cs typeface="Trebuchet MS"/>
              </a:rPr>
              <a:t>т</a:t>
            </a:r>
            <a:r>
              <a:rPr sz="2800" spc="110" dirty="0">
                <a:latin typeface="Trebuchet MS"/>
                <a:cs typeface="Trebuchet MS"/>
              </a:rPr>
              <a:t>о</a:t>
            </a:r>
            <a:r>
              <a:rPr sz="2800" spc="330" dirty="0">
                <a:latin typeface="Trebuchet MS"/>
                <a:cs typeface="Trebuchet MS"/>
              </a:rPr>
              <a:t>м</a:t>
            </a:r>
            <a:r>
              <a:rPr sz="2800" spc="15" dirty="0">
                <a:latin typeface="Trebuchet MS"/>
                <a:cs typeface="Trebuchet MS"/>
              </a:rPr>
              <a:t>т</a:t>
            </a:r>
            <a:r>
              <a:rPr sz="2800" spc="25" dirty="0">
                <a:latin typeface="Trebuchet MS"/>
                <a:cs typeface="Trebuchet MS"/>
              </a:rPr>
              <a:t>е</a:t>
            </a:r>
            <a:r>
              <a:rPr sz="2800" spc="55" dirty="0">
                <a:latin typeface="Trebuchet MS"/>
                <a:cs typeface="Trebuchet MS"/>
              </a:rPr>
              <a:t>к</a:t>
            </a:r>
            <a:r>
              <a:rPr sz="2800" spc="45" dirty="0">
                <a:latin typeface="Trebuchet MS"/>
                <a:cs typeface="Trebuchet MS"/>
              </a:rPr>
              <a:t>у</a:t>
            </a:r>
            <a:r>
              <a:rPr sz="2800" spc="120" dirty="0">
                <a:latin typeface="Trebuchet MS"/>
                <a:cs typeface="Trebuchet MS"/>
              </a:rPr>
              <a:t>щ</a:t>
            </a:r>
            <a:r>
              <a:rPr sz="2800" spc="30" dirty="0">
                <a:latin typeface="Trebuchet MS"/>
                <a:cs typeface="Trebuchet MS"/>
              </a:rPr>
              <a:t>и</a:t>
            </a:r>
            <a:r>
              <a:rPr sz="2800" spc="210" dirty="0">
                <a:latin typeface="Trebuchet MS"/>
                <a:cs typeface="Trebuchet MS"/>
              </a:rPr>
              <a:t>х</a:t>
            </a:r>
            <a:r>
              <a:rPr sz="2800" spc="80" dirty="0">
                <a:latin typeface="Trebuchet MS"/>
                <a:cs typeface="Trebuchet MS"/>
              </a:rPr>
              <a:t>п</a:t>
            </a:r>
            <a:r>
              <a:rPr sz="2800" spc="85" dirty="0">
                <a:latin typeface="Trebuchet MS"/>
                <a:cs typeface="Trebuchet MS"/>
              </a:rPr>
              <a:t>о</a:t>
            </a:r>
            <a:r>
              <a:rPr sz="2800" spc="135" dirty="0">
                <a:latin typeface="Trebuchet MS"/>
                <a:cs typeface="Trebuchet MS"/>
              </a:rPr>
              <a:t>р</a:t>
            </a:r>
            <a:r>
              <a:rPr sz="2800" spc="130" dirty="0">
                <a:latin typeface="Trebuchet MS"/>
                <a:cs typeface="Trebuchet MS"/>
              </a:rPr>
              <a:t>у</a:t>
            </a:r>
            <a:r>
              <a:rPr sz="2800" spc="60" dirty="0">
                <a:latin typeface="Trebuchet MS"/>
                <a:cs typeface="Trebuchet MS"/>
              </a:rPr>
              <a:t>ч</a:t>
            </a:r>
            <a:r>
              <a:rPr sz="2800" spc="5" dirty="0">
                <a:latin typeface="Trebuchet MS"/>
                <a:cs typeface="Trebuchet MS"/>
              </a:rPr>
              <a:t>е</a:t>
            </a:r>
            <a:r>
              <a:rPr sz="2800" spc="55" dirty="0">
                <a:latin typeface="Trebuchet MS"/>
                <a:cs typeface="Trebuchet MS"/>
              </a:rPr>
              <a:t>н</a:t>
            </a:r>
            <a:r>
              <a:rPr sz="2800" spc="95" dirty="0">
                <a:latin typeface="Trebuchet MS"/>
                <a:cs typeface="Trebuchet MS"/>
              </a:rPr>
              <a:t>и</a:t>
            </a:r>
            <a:r>
              <a:rPr sz="2800" spc="280" dirty="0">
                <a:latin typeface="Trebuchet MS"/>
                <a:cs typeface="Trebuchet MS"/>
              </a:rPr>
              <a:t>й</a:t>
            </a:r>
            <a:r>
              <a:rPr sz="2800" spc="160" dirty="0">
                <a:latin typeface="Trebuchet MS"/>
                <a:cs typeface="Trebuchet MS"/>
              </a:rPr>
              <a:t>Пр</a:t>
            </a:r>
            <a:r>
              <a:rPr sz="2800" spc="-10" dirty="0">
                <a:latin typeface="Trebuchet MS"/>
                <a:cs typeface="Trebuchet MS"/>
              </a:rPr>
              <a:t>е</a:t>
            </a:r>
            <a:r>
              <a:rPr sz="2800" spc="125" dirty="0">
                <a:latin typeface="Trebuchet MS"/>
                <a:cs typeface="Trebuchet MS"/>
              </a:rPr>
              <a:t>з</a:t>
            </a:r>
            <a:r>
              <a:rPr sz="2800" spc="80" dirty="0">
                <a:latin typeface="Trebuchet MS"/>
                <a:cs typeface="Trebuchet MS"/>
              </a:rPr>
              <a:t>и</a:t>
            </a:r>
            <a:r>
              <a:rPr sz="2800" spc="20" dirty="0">
                <a:latin typeface="Trebuchet MS"/>
                <a:cs typeface="Trebuchet MS"/>
              </a:rPr>
              <a:t>д</a:t>
            </a:r>
            <a:r>
              <a:rPr sz="2800" spc="-10" dirty="0">
                <a:latin typeface="Trebuchet MS"/>
                <a:cs typeface="Trebuchet MS"/>
              </a:rPr>
              <a:t>е</a:t>
            </a:r>
            <a:r>
              <a:rPr sz="2800" spc="40" dirty="0">
                <a:latin typeface="Trebuchet MS"/>
                <a:cs typeface="Trebuchet MS"/>
              </a:rPr>
              <a:t>н</a:t>
            </a:r>
            <a:r>
              <a:rPr sz="2800" spc="75" dirty="0">
                <a:latin typeface="Trebuchet MS"/>
                <a:cs typeface="Trebuchet MS"/>
              </a:rPr>
              <a:t>т</a:t>
            </a:r>
            <a:r>
              <a:rPr sz="2800" spc="235" dirty="0">
                <a:latin typeface="Trebuchet MS"/>
                <a:cs typeface="Trebuchet MS"/>
              </a:rPr>
              <a:t>а</a:t>
            </a:r>
            <a:r>
              <a:rPr sz="2800" spc="254" dirty="0">
                <a:latin typeface="Trebuchet MS"/>
                <a:cs typeface="Trebuchet MS"/>
              </a:rPr>
              <a:t>РФ 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555" dirty="0">
                <a:latin typeface="Trebuchet MS"/>
                <a:cs typeface="Trebuchet MS"/>
              </a:rPr>
              <a:t> </a:t>
            </a:r>
            <a:r>
              <a:rPr sz="2800" spc="40" dirty="0">
                <a:latin typeface="Trebuchet MS"/>
                <a:cs typeface="Trebuchet MS"/>
              </a:rPr>
              <a:t>Правительства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305" dirty="0">
                <a:latin typeface="Trebuchet MS"/>
                <a:cs typeface="Trebuchet MS"/>
              </a:rPr>
              <a:t>РФв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60" dirty="0">
                <a:latin typeface="Trebuchet MS"/>
                <a:cs typeface="Trebuchet MS"/>
              </a:rPr>
              <a:t>областиподдержки</a:t>
            </a:r>
            <a:endParaRPr sz="2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800" spc="40" dirty="0">
                <a:latin typeface="Trebuchet MS"/>
                <a:cs typeface="Trebuchet MS"/>
              </a:rPr>
              <a:t>иразвитиямузыкальногоискусства: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25748" y="2106675"/>
            <a:ext cx="9527540" cy="444246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35"/>
              </a:spcBef>
            </a:pPr>
            <a:r>
              <a:rPr sz="2800" spc="60" dirty="0">
                <a:latin typeface="Trebuchet MS"/>
                <a:cs typeface="Trebuchet MS"/>
              </a:rPr>
              <a:t>развитие </a:t>
            </a:r>
            <a:r>
              <a:rPr sz="2800" spc="50" dirty="0">
                <a:latin typeface="Trebuchet MS"/>
                <a:cs typeface="Trebuchet MS"/>
              </a:rPr>
              <a:t>творческого</a:t>
            </a:r>
            <a:r>
              <a:rPr sz="2800" spc="-530" dirty="0">
                <a:latin typeface="Trebuchet MS"/>
                <a:cs typeface="Trebuchet MS"/>
              </a:rPr>
              <a:t> </a:t>
            </a:r>
            <a:r>
              <a:rPr sz="2800" spc="-10" dirty="0">
                <a:latin typeface="Trebuchet MS"/>
                <a:cs typeface="Trebuchet MS"/>
              </a:rPr>
              <a:t>мышления,</a:t>
            </a:r>
            <a:endParaRPr sz="2800">
              <a:latin typeface="Trebuchet MS"/>
              <a:cs typeface="Trebuchet MS"/>
            </a:endParaRPr>
          </a:p>
          <a:p>
            <a:pPr marL="25400">
              <a:lnSpc>
                <a:spcPct val="100000"/>
              </a:lnSpc>
              <a:spcBef>
                <a:spcPts val="935"/>
              </a:spcBef>
            </a:pPr>
            <a:r>
              <a:rPr sz="2800" spc="35" dirty="0">
                <a:latin typeface="Trebuchet MS"/>
                <a:cs typeface="Trebuchet MS"/>
              </a:rPr>
              <a:t>гибких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50" dirty="0">
                <a:latin typeface="Trebuchet MS"/>
                <a:cs typeface="Trebuchet MS"/>
              </a:rPr>
              <a:t>компетенций</a:t>
            </a:r>
            <a:r>
              <a:rPr sz="2800" spc="-235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35" dirty="0">
                <a:latin typeface="Trebuchet MS"/>
                <a:cs typeface="Trebuchet MS"/>
              </a:rPr>
              <a:t>метапредметных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-10" dirty="0">
                <a:latin typeface="Trebuchet MS"/>
                <a:cs typeface="Trebuchet MS"/>
              </a:rPr>
              <a:t>навыков;</a:t>
            </a:r>
            <a:endParaRPr sz="2800">
              <a:latin typeface="Trebuchet MS"/>
              <a:cs typeface="Trebuchet MS"/>
            </a:endParaRPr>
          </a:p>
          <a:p>
            <a:pPr marL="12700" marR="5080" indent="12700">
              <a:lnSpc>
                <a:spcPct val="129600"/>
              </a:lnSpc>
              <a:spcBef>
                <a:spcPts val="40"/>
              </a:spcBef>
            </a:pPr>
            <a:r>
              <a:rPr sz="2800" spc="40" dirty="0">
                <a:latin typeface="Trebuchet MS"/>
                <a:cs typeface="Trebuchet MS"/>
              </a:rPr>
              <a:t>создание </a:t>
            </a:r>
            <a:r>
              <a:rPr sz="2800" spc="55" dirty="0">
                <a:latin typeface="Trebuchet MS"/>
                <a:cs typeface="Trebuchet MS"/>
              </a:rPr>
              <a:t>цифровой </a:t>
            </a:r>
            <a:r>
              <a:rPr sz="2800" spc="50" dirty="0">
                <a:latin typeface="Trebuchet MS"/>
                <a:cs typeface="Trebuchet MS"/>
              </a:rPr>
              <a:t>образовательной </a:t>
            </a:r>
            <a:r>
              <a:rPr sz="2800" spc="-40" dirty="0">
                <a:latin typeface="Trebuchet MS"/>
                <a:cs typeface="Trebuchet MS"/>
              </a:rPr>
              <a:t>среды;  </a:t>
            </a:r>
            <a:r>
              <a:rPr sz="2800" spc="25" dirty="0">
                <a:latin typeface="Trebuchet MS"/>
                <a:cs typeface="Trebuchet MS"/>
              </a:rPr>
              <a:t>увеличение</a:t>
            </a:r>
            <a:r>
              <a:rPr sz="2800" spc="-235" dirty="0">
                <a:latin typeface="Trebuchet MS"/>
                <a:cs typeface="Trebuchet MS"/>
              </a:rPr>
              <a:t> </a:t>
            </a:r>
            <a:r>
              <a:rPr sz="2800" spc="20" dirty="0">
                <a:latin typeface="Trebuchet MS"/>
                <a:cs typeface="Trebuchet MS"/>
              </a:rPr>
              <a:t>классической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музыки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55" dirty="0">
                <a:latin typeface="Trebuchet MS"/>
                <a:cs typeface="Trebuchet MS"/>
              </a:rPr>
              <a:t>в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55" dirty="0">
                <a:latin typeface="Trebuchet MS"/>
                <a:cs typeface="Trebuchet MS"/>
              </a:rPr>
              <a:t>учебной</a:t>
            </a:r>
            <a:r>
              <a:rPr sz="2800" spc="-235" dirty="0">
                <a:latin typeface="Trebuchet MS"/>
                <a:cs typeface="Trebuchet MS"/>
              </a:rPr>
              <a:t> </a:t>
            </a:r>
            <a:r>
              <a:rPr sz="2800" spc="25" dirty="0">
                <a:latin typeface="Trebuchet MS"/>
                <a:cs typeface="Trebuchet MS"/>
              </a:rPr>
              <a:t>программе;  </a:t>
            </a:r>
            <a:r>
              <a:rPr sz="2800" spc="35" dirty="0">
                <a:latin typeface="Trebuchet MS"/>
                <a:cs typeface="Trebuchet MS"/>
              </a:rPr>
              <a:t>поддержка современных</a:t>
            </a:r>
            <a:r>
              <a:rPr sz="2800" spc="-500" dirty="0">
                <a:latin typeface="Trebuchet MS"/>
                <a:cs typeface="Trebuchet MS"/>
              </a:rPr>
              <a:t> </a:t>
            </a:r>
            <a:r>
              <a:rPr sz="2800" spc="5" dirty="0">
                <a:latin typeface="Trebuchet MS"/>
                <a:cs typeface="Trebuchet MS"/>
              </a:rPr>
              <a:t>жанров,</a:t>
            </a:r>
            <a:endParaRPr sz="2800">
              <a:latin typeface="Trebuchet MS"/>
              <a:cs typeface="Trebuchet MS"/>
            </a:endParaRPr>
          </a:p>
          <a:p>
            <a:pPr marL="25400" marR="2272030" indent="-12700">
              <a:lnSpc>
                <a:spcPct val="127899"/>
              </a:lnSpc>
              <a:spcBef>
                <a:spcPts val="95"/>
              </a:spcBef>
            </a:pPr>
            <a:r>
              <a:rPr sz="2800" spc="45" dirty="0">
                <a:latin typeface="Trebuchet MS"/>
                <a:cs typeface="Trebuchet MS"/>
              </a:rPr>
              <a:t>востребованных</a:t>
            </a:r>
            <a:r>
              <a:rPr sz="2800" spc="-240" dirty="0">
                <a:latin typeface="Trebuchet MS"/>
                <a:cs typeface="Trebuchet MS"/>
              </a:rPr>
              <a:t> </a:t>
            </a:r>
            <a:r>
              <a:rPr sz="2800" spc="105" dirty="0">
                <a:latin typeface="Trebuchet MS"/>
                <a:cs typeface="Trebuchet MS"/>
              </a:rPr>
              <a:t>у</a:t>
            </a:r>
            <a:r>
              <a:rPr sz="2800" spc="-245" dirty="0">
                <a:latin typeface="Trebuchet MS"/>
                <a:cs typeface="Trebuchet MS"/>
              </a:rPr>
              <a:t> </a:t>
            </a:r>
            <a:r>
              <a:rPr sz="2800" spc="50" dirty="0">
                <a:latin typeface="Trebuchet MS"/>
                <a:cs typeface="Trebuchet MS"/>
              </a:rPr>
              <a:t>молодежной</a:t>
            </a:r>
            <a:r>
              <a:rPr sz="2800" spc="-245" dirty="0">
                <a:latin typeface="Trebuchet MS"/>
                <a:cs typeface="Trebuchet MS"/>
              </a:rPr>
              <a:t> </a:t>
            </a:r>
            <a:r>
              <a:rPr sz="2800" spc="25" dirty="0">
                <a:latin typeface="Trebuchet MS"/>
                <a:cs typeface="Trebuchet MS"/>
              </a:rPr>
              <a:t>аудитории;  </a:t>
            </a:r>
            <a:r>
              <a:rPr sz="2800" spc="35" dirty="0">
                <a:latin typeface="Trebuchet MS"/>
                <a:cs typeface="Trebuchet MS"/>
              </a:rPr>
              <a:t>повышение</a:t>
            </a:r>
            <a:r>
              <a:rPr sz="2800" spc="-235" dirty="0">
                <a:latin typeface="Trebuchet MS"/>
                <a:cs typeface="Trebuchet MS"/>
              </a:rPr>
              <a:t> </a:t>
            </a:r>
            <a:r>
              <a:rPr sz="2800" spc="25" dirty="0">
                <a:latin typeface="Trebuchet MS"/>
                <a:cs typeface="Trebuchet MS"/>
              </a:rPr>
              <a:t>качества</a:t>
            </a:r>
            <a:r>
              <a:rPr sz="2800" spc="-240" dirty="0">
                <a:latin typeface="Trebuchet MS"/>
                <a:cs typeface="Trebuchet MS"/>
              </a:rPr>
              <a:t> </a:t>
            </a:r>
            <a:r>
              <a:rPr sz="2800" spc="60" dirty="0">
                <a:latin typeface="Trebuchet MS"/>
                <a:cs typeface="Trebuchet MS"/>
              </a:rPr>
              <a:t>общего</a:t>
            </a:r>
            <a:r>
              <a:rPr sz="2800" spc="-245" dirty="0">
                <a:latin typeface="Trebuchet MS"/>
                <a:cs typeface="Trebuchet MS"/>
              </a:rPr>
              <a:t> </a:t>
            </a:r>
            <a:r>
              <a:rPr sz="2800" spc="30" dirty="0">
                <a:latin typeface="Trebuchet MS"/>
                <a:cs typeface="Trebuchet MS"/>
              </a:rPr>
              <a:t>образования.</a:t>
            </a:r>
            <a:endParaRPr sz="2800">
              <a:latin typeface="Trebuchet MS"/>
              <a:cs typeface="Trebuchet MS"/>
            </a:endParaRPr>
          </a:p>
          <a:p>
            <a:pPr marL="25400">
              <a:lnSpc>
                <a:spcPct val="100000"/>
              </a:lnSpc>
              <a:spcBef>
                <a:spcPts val="1030"/>
              </a:spcBef>
            </a:pPr>
            <a:r>
              <a:rPr sz="2800" spc="5" dirty="0">
                <a:latin typeface="Trebuchet MS"/>
                <a:cs typeface="Trebuchet MS"/>
              </a:rPr>
              <a:t>с</a:t>
            </a:r>
            <a:r>
              <a:rPr sz="2800" spc="-235" dirty="0">
                <a:latin typeface="Trebuchet MS"/>
                <a:cs typeface="Trebuchet MS"/>
              </a:rPr>
              <a:t> </a:t>
            </a:r>
            <a:r>
              <a:rPr sz="2800" spc="65" dirty="0">
                <a:latin typeface="Trebuchet MS"/>
                <a:cs typeface="Trebuchet MS"/>
              </a:rPr>
              <a:t>учетом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45" dirty="0">
                <a:latin typeface="Trebuchet MS"/>
                <a:cs typeface="Trebuchet MS"/>
              </a:rPr>
              <a:t>практики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spc="45" dirty="0">
                <a:latin typeface="Trebuchet MS"/>
                <a:cs typeface="Trebuchet MS"/>
              </a:rPr>
              <a:t>международных</a:t>
            </a:r>
            <a:r>
              <a:rPr sz="2800" spc="-229" dirty="0">
                <a:latin typeface="Trebuchet MS"/>
                <a:cs typeface="Trebuchet MS"/>
              </a:rPr>
              <a:t> </a:t>
            </a:r>
            <a:r>
              <a:rPr sz="2800" dirty="0">
                <a:latin typeface="Trebuchet MS"/>
                <a:cs typeface="Trebuchet MS"/>
              </a:rPr>
              <a:t>исследований;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05075" y="9915652"/>
            <a:ext cx="16701769" cy="1068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100"/>
              </a:lnSpc>
              <a:spcBef>
                <a:spcPts val="100"/>
              </a:spcBef>
            </a:pPr>
            <a:r>
              <a:rPr sz="2800" spc="180" dirty="0">
                <a:latin typeface="Trebuchet MS"/>
                <a:cs typeface="Trebuchet MS"/>
              </a:rPr>
              <a:t>Основными</a:t>
            </a:r>
            <a:r>
              <a:rPr sz="2800" spc="-405" dirty="0">
                <a:latin typeface="Trebuchet MS"/>
                <a:cs typeface="Trebuchet MS"/>
              </a:rPr>
              <a:t> </a:t>
            </a:r>
            <a:r>
              <a:rPr sz="2800" spc="114" dirty="0">
                <a:latin typeface="Trebuchet MS"/>
                <a:cs typeface="Trebuchet MS"/>
              </a:rPr>
              <a:t>направлениями</a:t>
            </a:r>
            <a:r>
              <a:rPr sz="2800" spc="-434" dirty="0">
                <a:latin typeface="Trebuchet MS"/>
                <a:cs typeface="Trebuchet MS"/>
              </a:rPr>
              <a:t> </a:t>
            </a:r>
            <a:r>
              <a:rPr sz="2800" spc="140" dirty="0">
                <a:latin typeface="Trebuchet MS"/>
                <a:cs typeface="Trebuchet MS"/>
              </a:rPr>
              <a:t>нового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95" dirty="0">
                <a:latin typeface="Trebuchet MS"/>
                <a:cs typeface="Trebuchet MS"/>
              </a:rPr>
              <a:t>цикла</a:t>
            </a:r>
            <a:r>
              <a:rPr sz="2800" spc="-445" dirty="0">
                <a:latin typeface="Trebuchet MS"/>
                <a:cs typeface="Trebuchet MS"/>
              </a:rPr>
              <a:t> </a:t>
            </a:r>
            <a:r>
              <a:rPr sz="2800" spc="80" dirty="0">
                <a:latin typeface="Trebuchet MS"/>
                <a:cs typeface="Trebuchet MS"/>
              </a:rPr>
              <a:t>исследования</a:t>
            </a:r>
            <a:r>
              <a:rPr sz="2800" spc="-475" dirty="0">
                <a:latin typeface="Trebuchet MS"/>
                <a:cs typeface="Trebuchet MS"/>
              </a:rPr>
              <a:t> </a:t>
            </a:r>
            <a:r>
              <a:rPr sz="2800" spc="295" dirty="0">
                <a:latin typeface="Trebuchet MS"/>
                <a:cs typeface="Trebuchet MS"/>
              </a:rPr>
              <a:t>PISA</a:t>
            </a:r>
            <a:r>
              <a:rPr sz="2800" spc="-335" dirty="0">
                <a:latin typeface="Trebuchet MS"/>
                <a:cs typeface="Trebuchet MS"/>
              </a:rPr>
              <a:t> </a:t>
            </a:r>
            <a:r>
              <a:rPr sz="2800" spc="55" dirty="0">
                <a:latin typeface="Trebuchet MS"/>
                <a:cs typeface="Trebuchet MS"/>
              </a:rPr>
              <a:t>в</a:t>
            </a:r>
            <a:r>
              <a:rPr sz="2800" spc="-459" dirty="0">
                <a:latin typeface="Trebuchet MS"/>
                <a:cs typeface="Trebuchet MS"/>
              </a:rPr>
              <a:t> </a:t>
            </a:r>
            <a:r>
              <a:rPr sz="2800" spc="145" dirty="0">
                <a:latin typeface="Trebuchet MS"/>
                <a:cs typeface="Trebuchet MS"/>
              </a:rPr>
              <a:t>2021</a:t>
            </a:r>
            <a:r>
              <a:rPr sz="2800" spc="-415" dirty="0">
                <a:latin typeface="Trebuchet MS"/>
                <a:cs typeface="Trebuchet MS"/>
              </a:rPr>
              <a:t> </a:t>
            </a:r>
            <a:r>
              <a:rPr sz="2800" spc="110" dirty="0">
                <a:latin typeface="Trebuchet MS"/>
                <a:cs typeface="Trebuchet MS"/>
              </a:rPr>
              <a:t>году</a:t>
            </a:r>
            <a:r>
              <a:rPr sz="2800" spc="-445" dirty="0">
                <a:latin typeface="Trebuchet MS"/>
                <a:cs typeface="Trebuchet MS"/>
              </a:rPr>
              <a:t> </a:t>
            </a:r>
            <a:r>
              <a:rPr sz="2800" spc="100" dirty="0">
                <a:latin typeface="Trebuchet MS"/>
                <a:cs typeface="Trebuchet MS"/>
              </a:rPr>
              <a:t>станут</a:t>
            </a:r>
            <a:r>
              <a:rPr sz="2800" spc="-459" dirty="0">
                <a:latin typeface="Trebuchet MS"/>
                <a:cs typeface="Trebuchet MS"/>
              </a:rPr>
              <a:t> </a:t>
            </a:r>
            <a:r>
              <a:rPr sz="2800" spc="95" dirty="0">
                <a:latin typeface="Trebuchet MS"/>
                <a:cs typeface="Trebuchet MS"/>
              </a:rPr>
              <a:t>математическая  </a:t>
            </a:r>
            <a:r>
              <a:rPr sz="2800" spc="130" dirty="0">
                <a:latin typeface="Trebuchet MS"/>
                <a:cs typeface="Trebuchet MS"/>
              </a:rPr>
              <a:t>грамотность</a:t>
            </a:r>
            <a:r>
              <a:rPr sz="2800" spc="-434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09" dirty="0">
                <a:latin typeface="Trebuchet MS"/>
                <a:cs typeface="Trebuchet MS"/>
              </a:rPr>
              <a:t> </a:t>
            </a:r>
            <a:r>
              <a:rPr sz="2800" spc="165" dirty="0">
                <a:latin typeface="Trebuchet MS"/>
                <a:cs typeface="Trebuchet MS"/>
              </a:rPr>
              <a:t>творческое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120" dirty="0">
                <a:latin typeface="Trebuchet MS"/>
                <a:cs typeface="Trebuchet MS"/>
              </a:rPr>
              <a:t>(креативное)</a:t>
            </a:r>
            <a:r>
              <a:rPr sz="2800" spc="-465" dirty="0">
                <a:latin typeface="Trebuchet MS"/>
                <a:cs typeface="Trebuchet MS"/>
              </a:rPr>
              <a:t> </a:t>
            </a:r>
            <a:r>
              <a:rPr sz="2800" spc="160" dirty="0">
                <a:latin typeface="Trebuchet MS"/>
                <a:cs typeface="Trebuchet MS"/>
              </a:rPr>
              <a:t>мышление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95" dirty="0">
                <a:latin typeface="Trebuchet MS"/>
                <a:cs typeface="Trebuchet MS"/>
              </a:rPr>
              <a:t>пятнадцатилетних</a:t>
            </a:r>
            <a:r>
              <a:rPr sz="2800" spc="-450" dirty="0">
                <a:latin typeface="Trebuchet MS"/>
                <a:cs typeface="Trebuchet MS"/>
              </a:rPr>
              <a:t> </a:t>
            </a:r>
            <a:r>
              <a:rPr sz="2800" spc="20" dirty="0">
                <a:latin typeface="Trebuchet MS"/>
                <a:cs typeface="Trebuchet MS"/>
              </a:rPr>
              <a:t>учащихся.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46479" y="7321296"/>
            <a:ext cx="7858125" cy="2189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80" dirty="0">
                <a:latin typeface="Trebuchet MS"/>
                <a:cs typeface="Trebuchet MS"/>
              </a:rPr>
              <a:t>«Минпросвещения</a:t>
            </a:r>
            <a:r>
              <a:rPr sz="1700" spc="-29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России,</a:t>
            </a:r>
            <a:r>
              <a:rPr sz="1700" spc="-325" dirty="0">
                <a:latin typeface="Trebuchet MS"/>
                <a:cs typeface="Trebuchet MS"/>
              </a:rPr>
              <a:t> </a:t>
            </a:r>
            <a:r>
              <a:rPr sz="1700" spc="90" dirty="0">
                <a:latin typeface="Trebuchet MS"/>
                <a:cs typeface="Trebuchet MS"/>
              </a:rPr>
              <a:t>Минкультуры</a:t>
            </a:r>
            <a:r>
              <a:rPr sz="1700" spc="-300" dirty="0">
                <a:latin typeface="Trebuchet MS"/>
                <a:cs typeface="Trebuchet MS"/>
              </a:rPr>
              <a:t> </a:t>
            </a:r>
            <a:r>
              <a:rPr sz="1700" spc="70" dirty="0">
                <a:latin typeface="Trebuchet MS"/>
                <a:cs typeface="Trebuchet MS"/>
              </a:rPr>
              <a:t>Россиипредставить</a:t>
            </a:r>
            <a:endParaRPr sz="1700" dirty="0">
              <a:latin typeface="Trebuchet MS"/>
              <a:cs typeface="Trebuchet MS"/>
            </a:endParaRPr>
          </a:p>
          <a:p>
            <a:pPr marL="12700" marR="5080">
              <a:lnSpc>
                <a:spcPct val="96500"/>
              </a:lnSpc>
              <a:spcBef>
                <a:spcPts val="120"/>
              </a:spcBef>
            </a:pPr>
            <a:r>
              <a:rPr sz="1700" spc="45" dirty="0">
                <a:latin typeface="Trebuchet MS"/>
                <a:cs typeface="Trebuchet MS"/>
              </a:rPr>
              <a:t>в</a:t>
            </a:r>
            <a:r>
              <a:rPr sz="1700" spc="-310" dirty="0">
                <a:latin typeface="Trebuchet MS"/>
                <a:cs typeface="Trebuchet MS"/>
              </a:rPr>
              <a:t> </a:t>
            </a:r>
            <a:r>
              <a:rPr sz="1700" spc="65" dirty="0">
                <a:latin typeface="Trebuchet MS"/>
                <a:cs typeface="Trebuchet MS"/>
              </a:rPr>
              <a:t>Правительство</a:t>
            </a:r>
            <a:r>
              <a:rPr sz="1700" spc="-295" dirty="0">
                <a:latin typeface="Trebuchet MS"/>
                <a:cs typeface="Trebuchet MS"/>
              </a:rPr>
              <a:t> </a:t>
            </a:r>
            <a:r>
              <a:rPr sz="1700" spc="60" dirty="0">
                <a:latin typeface="Trebuchet MS"/>
                <a:cs typeface="Trebuchet MS"/>
              </a:rPr>
              <a:t>Российской</a:t>
            </a:r>
            <a:r>
              <a:rPr sz="1700" spc="-305" dirty="0">
                <a:latin typeface="Trebuchet MS"/>
                <a:cs typeface="Trebuchet MS"/>
              </a:rPr>
              <a:t> </a:t>
            </a:r>
            <a:r>
              <a:rPr sz="1700" spc="90" dirty="0">
                <a:latin typeface="Trebuchet MS"/>
                <a:cs typeface="Trebuchet MS"/>
              </a:rPr>
              <a:t>Федерации</a:t>
            </a:r>
            <a:r>
              <a:rPr sz="1700" spc="-280" dirty="0">
                <a:latin typeface="Trebuchet MS"/>
                <a:cs typeface="Trebuchet MS"/>
              </a:rPr>
              <a:t> </a:t>
            </a:r>
            <a:r>
              <a:rPr sz="1700" spc="75" dirty="0">
                <a:latin typeface="Trebuchet MS"/>
                <a:cs typeface="Trebuchet MS"/>
              </a:rPr>
              <a:t>до</a:t>
            </a:r>
            <a:r>
              <a:rPr sz="1700" spc="-280" dirty="0">
                <a:latin typeface="Trebuchet MS"/>
                <a:cs typeface="Trebuchet MS"/>
              </a:rPr>
              <a:t> </a:t>
            </a:r>
            <a:r>
              <a:rPr sz="1700" spc="55" dirty="0">
                <a:latin typeface="Trebuchet MS"/>
                <a:cs typeface="Trebuchet MS"/>
              </a:rPr>
              <a:t>20</a:t>
            </a:r>
            <a:r>
              <a:rPr sz="1700" spc="-290" dirty="0">
                <a:latin typeface="Trebuchet MS"/>
                <a:cs typeface="Trebuchet MS"/>
              </a:rPr>
              <a:t> </a:t>
            </a:r>
            <a:r>
              <a:rPr sz="1700" spc="60" dirty="0">
                <a:latin typeface="Trebuchet MS"/>
                <a:cs typeface="Trebuchet MS"/>
              </a:rPr>
              <a:t>мая</a:t>
            </a:r>
            <a:r>
              <a:rPr sz="1700" spc="-290" dirty="0">
                <a:latin typeface="Trebuchet MS"/>
                <a:cs typeface="Trebuchet MS"/>
              </a:rPr>
              <a:t> </a:t>
            </a:r>
            <a:r>
              <a:rPr sz="1700" spc="60" dirty="0">
                <a:latin typeface="Trebuchet MS"/>
                <a:cs typeface="Trebuchet MS"/>
              </a:rPr>
              <a:t>2019</a:t>
            </a:r>
            <a:r>
              <a:rPr sz="1700" spc="-290" dirty="0">
                <a:latin typeface="Trebuchet MS"/>
                <a:cs typeface="Trebuchet MS"/>
              </a:rPr>
              <a:t> </a:t>
            </a:r>
            <a:r>
              <a:rPr sz="1700" spc="45" dirty="0">
                <a:latin typeface="Trebuchet MS"/>
                <a:cs typeface="Trebuchet MS"/>
              </a:rPr>
              <a:t>года</a:t>
            </a:r>
            <a:r>
              <a:rPr sz="1700" spc="-305" dirty="0">
                <a:latin typeface="Trebuchet MS"/>
                <a:cs typeface="Trebuchet MS"/>
              </a:rPr>
              <a:t> </a:t>
            </a:r>
            <a:r>
              <a:rPr sz="1700" spc="15" dirty="0">
                <a:latin typeface="Trebuchet MS"/>
                <a:cs typeface="Trebuchet MS"/>
              </a:rPr>
              <a:t>предложения,  </a:t>
            </a:r>
            <a:r>
              <a:rPr sz="1700" spc="50" dirty="0">
                <a:latin typeface="Trebuchet MS"/>
                <a:cs typeface="Trebuchet MS"/>
              </a:rPr>
              <a:t>направленные </a:t>
            </a:r>
            <a:r>
              <a:rPr sz="1700" spc="45" dirty="0">
                <a:latin typeface="Trebuchet MS"/>
                <a:cs typeface="Trebuchet MS"/>
              </a:rPr>
              <a:t>на увеличение </a:t>
            </a:r>
            <a:r>
              <a:rPr sz="1700" spc="40" dirty="0">
                <a:latin typeface="Trebuchet MS"/>
                <a:cs typeface="Trebuchet MS"/>
              </a:rPr>
              <a:t>количества </a:t>
            </a:r>
            <a:r>
              <a:rPr sz="1700" spc="70" dirty="0">
                <a:latin typeface="Trebuchet MS"/>
                <a:cs typeface="Trebuchet MS"/>
              </a:rPr>
              <a:t>произведений </a:t>
            </a:r>
            <a:r>
              <a:rPr sz="1700" spc="55" dirty="0">
                <a:latin typeface="Trebuchet MS"/>
                <a:cs typeface="Trebuchet MS"/>
              </a:rPr>
              <a:t>русского  классическогомузыкального</a:t>
            </a:r>
            <a:r>
              <a:rPr sz="1700" spc="-30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искусства,</a:t>
            </a:r>
            <a:r>
              <a:rPr sz="1700" spc="-315" dirty="0">
                <a:latin typeface="Trebuchet MS"/>
                <a:cs typeface="Trebuchet MS"/>
              </a:rPr>
              <a:t> </a:t>
            </a:r>
            <a:r>
              <a:rPr sz="1700" spc="95" dirty="0">
                <a:latin typeface="Trebuchet MS"/>
                <a:cs typeface="Trebuchet MS"/>
              </a:rPr>
              <a:t>включаемыхвучебныепрограммы  </a:t>
            </a:r>
            <a:r>
              <a:rPr sz="1700" spc="65" dirty="0">
                <a:latin typeface="Trebuchet MS"/>
                <a:cs typeface="Trebuchet MS"/>
              </a:rPr>
              <a:t>общеобразовательных</a:t>
            </a:r>
            <a:r>
              <a:rPr sz="1700" spc="-320" dirty="0">
                <a:latin typeface="Trebuchet MS"/>
                <a:cs typeface="Trebuchet MS"/>
              </a:rPr>
              <a:t> </a:t>
            </a:r>
            <a:r>
              <a:rPr sz="1700" spc="-35" dirty="0">
                <a:latin typeface="Trebuchet MS"/>
                <a:cs typeface="Trebuchet MS"/>
              </a:rPr>
              <a:t>школ.»</a:t>
            </a:r>
            <a:endParaRPr sz="1700" dirty="0">
              <a:latin typeface="Trebuchet MS"/>
              <a:cs typeface="Trebuchet MS"/>
            </a:endParaRPr>
          </a:p>
          <a:p>
            <a:pPr marL="12700" marR="2442845" algn="just">
              <a:lnSpc>
                <a:spcPct val="95900"/>
              </a:lnSpc>
              <a:spcBef>
                <a:spcPts val="1140"/>
              </a:spcBef>
            </a:pPr>
            <a:r>
              <a:rPr sz="1700" spc="160" dirty="0">
                <a:latin typeface="Trebuchet MS"/>
                <a:cs typeface="Trebuchet MS"/>
              </a:rPr>
              <a:t>О</a:t>
            </a:r>
            <a:r>
              <a:rPr sz="1700" spc="-190" dirty="0">
                <a:latin typeface="Trebuchet MS"/>
                <a:cs typeface="Trebuchet MS"/>
              </a:rPr>
              <a:t> </a:t>
            </a:r>
            <a:r>
              <a:rPr sz="1700" spc="15" dirty="0">
                <a:latin typeface="Trebuchet MS"/>
                <a:cs typeface="Trebuchet MS"/>
              </a:rPr>
              <a:t>решениях</a:t>
            </a:r>
            <a:r>
              <a:rPr sz="1700" spc="-325" dirty="0">
                <a:latin typeface="Trebuchet MS"/>
                <a:cs typeface="Trebuchet MS"/>
              </a:rPr>
              <a:t> </a:t>
            </a:r>
            <a:r>
              <a:rPr sz="1700" spc="80" dirty="0">
                <a:latin typeface="Trebuchet MS"/>
                <a:cs typeface="Trebuchet MS"/>
              </a:rPr>
              <a:t>поитогам</a:t>
            </a:r>
            <a:r>
              <a:rPr sz="1700" spc="-315" dirty="0">
                <a:latin typeface="Trebuchet MS"/>
                <a:cs typeface="Trebuchet MS"/>
              </a:rPr>
              <a:t> </a:t>
            </a:r>
            <a:r>
              <a:rPr sz="1700" spc="5" dirty="0">
                <a:latin typeface="Trebuchet MS"/>
                <a:cs typeface="Trebuchet MS"/>
              </a:rPr>
              <a:t>заседания</a:t>
            </a:r>
            <a:r>
              <a:rPr sz="1700" spc="-330" dirty="0">
                <a:latin typeface="Trebuchet MS"/>
                <a:cs typeface="Trebuchet MS"/>
              </a:rPr>
              <a:t> </a:t>
            </a:r>
            <a:r>
              <a:rPr sz="1700" spc="25" dirty="0">
                <a:latin typeface="Trebuchet MS"/>
                <a:cs typeface="Trebuchet MS"/>
              </a:rPr>
              <a:t>Правительственной  </a:t>
            </a:r>
            <a:r>
              <a:rPr sz="1700" spc="35" dirty="0">
                <a:latin typeface="Trebuchet MS"/>
                <a:cs typeface="Trebuchet MS"/>
              </a:rPr>
              <a:t>комиссии</a:t>
            </a:r>
            <a:r>
              <a:rPr sz="1700" spc="-114" dirty="0">
                <a:latin typeface="Trebuchet MS"/>
                <a:cs typeface="Trebuchet MS"/>
              </a:rPr>
              <a:t> </a:t>
            </a:r>
            <a:r>
              <a:rPr sz="1700" spc="50" dirty="0">
                <a:latin typeface="Trebuchet MS"/>
                <a:cs typeface="Trebuchet MS"/>
              </a:rPr>
              <a:t>по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spc="60" dirty="0">
                <a:latin typeface="Trebuchet MS"/>
                <a:cs typeface="Trebuchet MS"/>
              </a:rPr>
              <a:t>вопросам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spc="25" dirty="0">
                <a:latin typeface="Trebuchet MS"/>
                <a:cs typeface="Trebuchet MS"/>
              </a:rPr>
              <a:t>государственной</a:t>
            </a:r>
            <a:r>
              <a:rPr sz="1700" spc="-130" dirty="0">
                <a:latin typeface="Trebuchet MS"/>
                <a:cs typeface="Trebuchet MS"/>
              </a:rPr>
              <a:t> </a:t>
            </a:r>
            <a:r>
              <a:rPr sz="1700" spc="25" dirty="0">
                <a:latin typeface="Trebuchet MS"/>
                <a:cs typeface="Trebuchet MS"/>
              </a:rPr>
              <a:t>культурной  </a:t>
            </a:r>
            <a:r>
              <a:rPr sz="1700" spc="55" dirty="0">
                <a:latin typeface="Trebuchet MS"/>
                <a:cs typeface="Trebuchet MS"/>
              </a:rPr>
              <a:t>политикиот</a:t>
            </a:r>
            <a:r>
              <a:rPr sz="1700" spc="-315" dirty="0">
                <a:latin typeface="Trebuchet MS"/>
                <a:cs typeface="Trebuchet MS"/>
              </a:rPr>
              <a:t> </a:t>
            </a:r>
            <a:r>
              <a:rPr sz="1700" spc="55" dirty="0">
                <a:latin typeface="Trebuchet MS"/>
                <a:cs typeface="Trebuchet MS"/>
              </a:rPr>
              <a:t>20</a:t>
            </a:r>
            <a:r>
              <a:rPr sz="1700" spc="-300" dirty="0">
                <a:latin typeface="Trebuchet MS"/>
                <a:cs typeface="Trebuchet MS"/>
              </a:rPr>
              <a:t> </a:t>
            </a:r>
            <a:r>
              <a:rPr sz="1700" spc="5" dirty="0">
                <a:latin typeface="Trebuchet MS"/>
                <a:cs typeface="Trebuchet MS"/>
              </a:rPr>
              <a:t>апреля</a:t>
            </a:r>
            <a:r>
              <a:rPr sz="1700" spc="-330" dirty="0">
                <a:latin typeface="Trebuchet MS"/>
                <a:cs typeface="Trebuchet MS"/>
              </a:rPr>
              <a:t> </a:t>
            </a:r>
            <a:r>
              <a:rPr sz="1700" spc="-35" dirty="0">
                <a:latin typeface="Trebuchet MS"/>
                <a:cs typeface="Trebuchet MS"/>
              </a:rPr>
              <a:t>2019.</a:t>
            </a:r>
            <a:endParaRPr sz="17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79190" y="7354823"/>
            <a:ext cx="6197600" cy="77851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ct val="95300"/>
              </a:lnSpc>
              <a:spcBef>
                <a:spcPts val="195"/>
              </a:spcBef>
            </a:pPr>
            <a:r>
              <a:rPr sz="1700" spc="60" dirty="0">
                <a:latin typeface="Trebuchet MS"/>
                <a:cs typeface="Trebuchet MS"/>
              </a:rPr>
              <a:t>«Представить </a:t>
            </a:r>
            <a:r>
              <a:rPr sz="1700" spc="35" dirty="0">
                <a:latin typeface="Trebuchet MS"/>
                <a:cs typeface="Trebuchet MS"/>
              </a:rPr>
              <a:t>план </a:t>
            </a:r>
            <a:r>
              <a:rPr sz="1700" spc="65" dirty="0">
                <a:latin typeface="Trebuchet MS"/>
                <a:cs typeface="Trebuchet MS"/>
              </a:rPr>
              <a:t>первоочередных </a:t>
            </a:r>
            <a:r>
              <a:rPr sz="1700" spc="55" dirty="0">
                <a:latin typeface="Trebuchet MS"/>
                <a:cs typeface="Trebuchet MS"/>
              </a:rPr>
              <a:t>действий </a:t>
            </a:r>
            <a:r>
              <a:rPr sz="1700" spc="90" dirty="0">
                <a:latin typeface="Trebuchet MS"/>
                <a:cs typeface="Trebuchet MS"/>
              </a:rPr>
              <a:t>по  </a:t>
            </a:r>
            <a:r>
              <a:rPr sz="1700" spc="60" dirty="0">
                <a:latin typeface="Trebuchet MS"/>
                <a:cs typeface="Trebuchet MS"/>
              </a:rPr>
              <a:t>поддержке</a:t>
            </a:r>
            <a:r>
              <a:rPr sz="1700" spc="320" dirty="0">
                <a:latin typeface="Trebuchet MS"/>
                <a:cs typeface="Trebuchet MS"/>
              </a:rPr>
              <a:t> </a:t>
            </a:r>
            <a:r>
              <a:rPr sz="1700" spc="70" dirty="0">
                <a:latin typeface="Trebuchet MS"/>
                <a:cs typeface="Trebuchet MS"/>
              </a:rPr>
              <a:t>современной</a:t>
            </a:r>
            <a:r>
              <a:rPr sz="1700" spc="-140" dirty="0">
                <a:latin typeface="Trebuchet MS"/>
                <a:cs typeface="Trebuchet MS"/>
              </a:rPr>
              <a:t> </a:t>
            </a:r>
            <a:r>
              <a:rPr sz="1700" spc="70" dirty="0">
                <a:latin typeface="Trebuchet MS"/>
                <a:cs typeface="Trebuchet MS"/>
              </a:rPr>
              <a:t>популярной</a:t>
            </a:r>
            <a:r>
              <a:rPr sz="1700" spc="-140" dirty="0">
                <a:latin typeface="Trebuchet MS"/>
                <a:cs typeface="Trebuchet MS"/>
              </a:rPr>
              <a:t> </a:t>
            </a:r>
            <a:r>
              <a:rPr sz="1700" spc="15" dirty="0">
                <a:latin typeface="Trebuchet MS"/>
                <a:cs typeface="Trebuchet MS"/>
              </a:rPr>
              <a:t>музыки,</a:t>
            </a:r>
            <a:r>
              <a:rPr sz="1700" spc="-145" dirty="0">
                <a:latin typeface="Trebuchet MS"/>
                <a:cs typeface="Trebuchet MS"/>
              </a:rPr>
              <a:t> </a:t>
            </a:r>
            <a:r>
              <a:rPr sz="1700" spc="45" dirty="0">
                <a:latin typeface="Trebuchet MS"/>
                <a:cs typeface="Trebuchet MS"/>
              </a:rPr>
              <a:t>в</a:t>
            </a:r>
            <a:r>
              <a:rPr sz="1700" spc="-150" dirty="0">
                <a:latin typeface="Trebuchet MS"/>
                <a:cs typeface="Trebuchet MS"/>
              </a:rPr>
              <a:t> </a:t>
            </a:r>
            <a:r>
              <a:rPr sz="1700" spc="90" dirty="0">
                <a:latin typeface="Trebuchet MS"/>
                <a:cs typeface="Trebuchet MS"/>
              </a:rPr>
              <a:t>том</a:t>
            </a:r>
            <a:r>
              <a:rPr sz="1700" spc="-125" dirty="0">
                <a:latin typeface="Trebuchet MS"/>
                <a:cs typeface="Trebuchet MS"/>
              </a:rPr>
              <a:t> </a:t>
            </a:r>
            <a:r>
              <a:rPr sz="1700" spc="25" dirty="0">
                <a:latin typeface="Trebuchet MS"/>
                <a:cs typeface="Trebuchet MS"/>
              </a:rPr>
              <a:t>числе  </a:t>
            </a:r>
            <a:r>
              <a:rPr sz="1700" spc="20" dirty="0">
                <a:latin typeface="Trebuchet MS"/>
                <a:cs typeface="Trebuchet MS"/>
              </a:rPr>
              <a:t>направлений, </a:t>
            </a:r>
            <a:r>
              <a:rPr sz="1700" spc="80" dirty="0">
                <a:latin typeface="Trebuchet MS"/>
                <a:cs typeface="Trebuchet MS"/>
              </a:rPr>
              <a:t>восребованныхмолодежной</a:t>
            </a:r>
            <a:r>
              <a:rPr sz="1700" spc="-55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аудиторией...»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79190" y="8726423"/>
            <a:ext cx="4859020" cy="77851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280"/>
              </a:spcBef>
            </a:pPr>
            <a:r>
              <a:rPr sz="1700" spc="50" dirty="0">
                <a:latin typeface="Trebuchet MS"/>
                <a:cs typeface="Trebuchet MS"/>
              </a:rPr>
              <a:t>Поручение</a:t>
            </a:r>
            <a:r>
              <a:rPr sz="1700" spc="-310" dirty="0">
                <a:latin typeface="Trebuchet MS"/>
                <a:cs typeface="Trebuchet MS"/>
              </a:rPr>
              <a:t> </a:t>
            </a:r>
            <a:r>
              <a:rPr sz="1700" spc="40" dirty="0">
                <a:latin typeface="Trebuchet MS"/>
                <a:cs typeface="Trebuchet MS"/>
              </a:rPr>
              <a:t>Президента</a:t>
            </a:r>
            <a:r>
              <a:rPr sz="1700" spc="-325" dirty="0">
                <a:latin typeface="Trebuchet MS"/>
                <a:cs typeface="Trebuchet MS"/>
              </a:rPr>
              <a:t> </a:t>
            </a:r>
            <a:r>
              <a:rPr sz="1700" spc="150" dirty="0">
                <a:latin typeface="Trebuchet MS"/>
                <a:cs typeface="Trebuchet MS"/>
              </a:rPr>
              <a:t>РФ</a:t>
            </a:r>
            <a:r>
              <a:rPr sz="1700" spc="-254" dirty="0">
                <a:latin typeface="Trebuchet MS"/>
                <a:cs typeface="Trebuchet MS"/>
              </a:rPr>
              <a:t> </a:t>
            </a:r>
            <a:r>
              <a:rPr sz="1700" spc="75" dirty="0">
                <a:latin typeface="Trebuchet MS"/>
                <a:cs typeface="Trebuchet MS"/>
              </a:rPr>
              <a:t>поитогам</a:t>
            </a:r>
            <a:r>
              <a:rPr sz="1700" spc="-315" dirty="0">
                <a:latin typeface="Trebuchet MS"/>
                <a:cs typeface="Trebuchet MS"/>
              </a:rPr>
              <a:t> </a:t>
            </a:r>
            <a:r>
              <a:rPr sz="1700" spc="5" dirty="0">
                <a:latin typeface="Trebuchet MS"/>
                <a:cs typeface="Trebuchet MS"/>
              </a:rPr>
              <a:t>заседания  </a:t>
            </a:r>
            <a:r>
              <a:rPr sz="1700" spc="75" dirty="0">
                <a:latin typeface="Trebuchet MS"/>
                <a:cs typeface="Trebuchet MS"/>
              </a:rPr>
              <a:t>Советапри</a:t>
            </a:r>
            <a:r>
              <a:rPr sz="1700" spc="-300" dirty="0">
                <a:latin typeface="Trebuchet MS"/>
                <a:cs typeface="Trebuchet MS"/>
              </a:rPr>
              <a:t> </a:t>
            </a:r>
            <a:r>
              <a:rPr sz="1700" spc="30" dirty="0">
                <a:latin typeface="Trebuchet MS"/>
                <a:cs typeface="Trebuchet MS"/>
              </a:rPr>
              <a:t>Президенте</a:t>
            </a:r>
            <a:r>
              <a:rPr sz="1700" spc="-320" dirty="0">
                <a:latin typeface="Trebuchet MS"/>
                <a:cs typeface="Trebuchet MS"/>
              </a:rPr>
              <a:t> </a:t>
            </a:r>
            <a:r>
              <a:rPr sz="1700" spc="150" dirty="0">
                <a:latin typeface="Trebuchet MS"/>
                <a:cs typeface="Trebuchet MS"/>
              </a:rPr>
              <a:t>РФ</a:t>
            </a:r>
            <a:r>
              <a:rPr sz="1700" spc="-265" dirty="0">
                <a:latin typeface="Trebuchet MS"/>
                <a:cs typeface="Trebuchet MS"/>
              </a:rPr>
              <a:t> </a:t>
            </a:r>
            <a:r>
              <a:rPr sz="1700" spc="50" dirty="0">
                <a:latin typeface="Trebuchet MS"/>
                <a:cs typeface="Trebuchet MS"/>
              </a:rPr>
              <a:t>по</a:t>
            </a:r>
            <a:r>
              <a:rPr sz="1700" spc="-300" dirty="0">
                <a:latin typeface="Trebuchet MS"/>
                <a:cs typeface="Trebuchet MS"/>
              </a:rPr>
              <a:t> </a:t>
            </a:r>
            <a:r>
              <a:rPr sz="1700" spc="5" dirty="0">
                <a:latin typeface="Trebuchet MS"/>
                <a:cs typeface="Trebuchet MS"/>
              </a:rPr>
              <a:t>культуре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ts val="1950"/>
              </a:lnSpc>
            </a:pPr>
            <a:r>
              <a:rPr sz="1700" spc="40" dirty="0">
                <a:latin typeface="Trebuchet MS"/>
                <a:cs typeface="Trebuchet MS"/>
              </a:rPr>
              <a:t>и</a:t>
            </a:r>
            <a:r>
              <a:rPr sz="1700" spc="-310" dirty="0">
                <a:latin typeface="Trebuchet MS"/>
                <a:cs typeface="Trebuchet MS"/>
              </a:rPr>
              <a:t> </a:t>
            </a:r>
            <a:r>
              <a:rPr sz="1700" spc="15" dirty="0">
                <a:latin typeface="Trebuchet MS"/>
                <a:cs typeface="Trebuchet MS"/>
              </a:rPr>
              <a:t>искусству</a:t>
            </a:r>
            <a:r>
              <a:rPr sz="1700" spc="-330" dirty="0">
                <a:latin typeface="Trebuchet MS"/>
                <a:cs typeface="Trebuchet MS"/>
              </a:rPr>
              <a:t> </a:t>
            </a:r>
            <a:r>
              <a:rPr sz="1700" spc="55" dirty="0">
                <a:latin typeface="Trebuchet MS"/>
                <a:cs typeface="Trebuchet MS"/>
              </a:rPr>
              <a:t>от</a:t>
            </a:r>
            <a:r>
              <a:rPr sz="1700" spc="-310" dirty="0">
                <a:latin typeface="Trebuchet MS"/>
                <a:cs typeface="Trebuchet MS"/>
              </a:rPr>
              <a:t> </a:t>
            </a:r>
            <a:r>
              <a:rPr sz="1700" spc="55" dirty="0">
                <a:latin typeface="Trebuchet MS"/>
                <a:cs typeface="Trebuchet MS"/>
              </a:rPr>
              <a:t>15</a:t>
            </a:r>
            <a:r>
              <a:rPr sz="1700" spc="-300" dirty="0">
                <a:latin typeface="Trebuchet MS"/>
                <a:cs typeface="Trebuchet MS"/>
              </a:rPr>
              <a:t> </a:t>
            </a:r>
            <a:r>
              <a:rPr sz="1700" spc="5" dirty="0">
                <a:latin typeface="Trebuchet MS"/>
                <a:cs typeface="Trebuchet MS"/>
              </a:rPr>
              <a:t>декабря</a:t>
            </a:r>
            <a:r>
              <a:rPr sz="1700" spc="-330" dirty="0">
                <a:latin typeface="Trebuchet MS"/>
                <a:cs typeface="Trebuchet MS"/>
              </a:rPr>
              <a:t> </a:t>
            </a:r>
            <a:r>
              <a:rPr sz="1700" spc="60" dirty="0">
                <a:latin typeface="Trebuchet MS"/>
                <a:cs typeface="Trebuchet MS"/>
              </a:rPr>
              <a:t>2018</a:t>
            </a:r>
            <a:r>
              <a:rPr sz="1700" spc="-305" dirty="0">
                <a:latin typeface="Trebuchet MS"/>
                <a:cs typeface="Trebuchet MS"/>
              </a:rPr>
              <a:t> </a:t>
            </a:r>
            <a:r>
              <a:rPr sz="1700" spc="-65" dirty="0">
                <a:latin typeface="Trebuchet MS"/>
                <a:cs typeface="Trebuchet MS"/>
              </a:rPr>
              <a:t>года.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169032" y="553212"/>
            <a:ext cx="1052449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365" dirty="0">
                <a:latin typeface="Georgia"/>
                <a:cs typeface="Georgia"/>
              </a:rPr>
              <a:t>Соответствие</a:t>
            </a:r>
            <a:r>
              <a:rPr sz="5000" spc="345" dirty="0">
                <a:latin typeface="Georgia"/>
                <a:cs typeface="Georgia"/>
              </a:rPr>
              <a:t> </a:t>
            </a:r>
            <a:r>
              <a:rPr sz="5000" spc="270" dirty="0">
                <a:latin typeface="Georgia"/>
                <a:cs typeface="Georgia"/>
              </a:rPr>
              <a:t>законодательству</a:t>
            </a:r>
            <a:endParaRPr sz="5000">
              <a:latin typeface="Georgia"/>
              <a:cs typeface="Georg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445421" y="2429255"/>
            <a:ext cx="275043" cy="2094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499866" y="5677268"/>
            <a:ext cx="275031" cy="2094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434931" y="3951020"/>
            <a:ext cx="275043" cy="20942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445396" y="3413518"/>
            <a:ext cx="275043" cy="2094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455873" y="4502493"/>
            <a:ext cx="275031" cy="2094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685512" y="0"/>
            <a:ext cx="2418715" cy="1651000"/>
          </a:xfrm>
          <a:custGeom>
            <a:avLst/>
            <a:gdLst/>
            <a:ahLst/>
            <a:cxnLst/>
            <a:rect l="l" t="t" r="r" b="b"/>
            <a:pathLst>
              <a:path w="2418715" h="1651000">
                <a:moveTo>
                  <a:pt x="2418588" y="0"/>
                </a:moveTo>
                <a:lnTo>
                  <a:pt x="0" y="0"/>
                </a:lnTo>
                <a:lnTo>
                  <a:pt x="1651" y="28905"/>
                </a:lnTo>
                <a:lnTo>
                  <a:pt x="5588" y="76073"/>
                </a:lnTo>
                <a:lnTo>
                  <a:pt x="10795" y="123380"/>
                </a:lnTo>
                <a:lnTo>
                  <a:pt x="17272" y="170827"/>
                </a:lnTo>
                <a:lnTo>
                  <a:pt x="25019" y="218071"/>
                </a:lnTo>
                <a:lnTo>
                  <a:pt x="34036" y="264807"/>
                </a:lnTo>
                <a:lnTo>
                  <a:pt x="44196" y="311023"/>
                </a:lnTo>
                <a:lnTo>
                  <a:pt x="55626" y="356704"/>
                </a:lnTo>
                <a:lnTo>
                  <a:pt x="68199" y="401827"/>
                </a:lnTo>
                <a:lnTo>
                  <a:pt x="81915" y="446404"/>
                </a:lnTo>
                <a:lnTo>
                  <a:pt x="96647" y="490397"/>
                </a:lnTo>
                <a:lnTo>
                  <a:pt x="112649" y="533793"/>
                </a:lnTo>
                <a:lnTo>
                  <a:pt x="129667" y="576592"/>
                </a:lnTo>
                <a:lnTo>
                  <a:pt x="147701" y="618756"/>
                </a:lnTo>
                <a:lnTo>
                  <a:pt x="166878" y="660311"/>
                </a:lnTo>
                <a:lnTo>
                  <a:pt x="187071" y="701205"/>
                </a:lnTo>
                <a:lnTo>
                  <a:pt x="208153" y="741438"/>
                </a:lnTo>
                <a:lnTo>
                  <a:pt x="230378" y="780999"/>
                </a:lnTo>
                <a:lnTo>
                  <a:pt x="253492" y="819873"/>
                </a:lnTo>
                <a:lnTo>
                  <a:pt x="277622" y="858050"/>
                </a:lnTo>
                <a:lnTo>
                  <a:pt x="302641" y="895502"/>
                </a:lnTo>
                <a:lnTo>
                  <a:pt x="328549" y="932230"/>
                </a:lnTo>
                <a:lnTo>
                  <a:pt x="355473" y="968209"/>
                </a:lnTo>
                <a:lnTo>
                  <a:pt x="383159" y="1003426"/>
                </a:lnTo>
                <a:lnTo>
                  <a:pt x="411734" y="1037882"/>
                </a:lnTo>
                <a:lnTo>
                  <a:pt x="441198" y="1071549"/>
                </a:lnTo>
                <a:lnTo>
                  <a:pt x="471424" y="1104404"/>
                </a:lnTo>
                <a:lnTo>
                  <a:pt x="502539" y="1136459"/>
                </a:lnTo>
                <a:lnTo>
                  <a:pt x="534289" y="1167688"/>
                </a:lnTo>
                <a:lnTo>
                  <a:pt x="566928" y="1198067"/>
                </a:lnTo>
                <a:lnTo>
                  <a:pt x="600328" y="1227594"/>
                </a:lnTo>
                <a:lnTo>
                  <a:pt x="634365" y="1256245"/>
                </a:lnTo>
                <a:lnTo>
                  <a:pt x="669163" y="1284020"/>
                </a:lnTo>
                <a:lnTo>
                  <a:pt x="704723" y="1310906"/>
                </a:lnTo>
                <a:lnTo>
                  <a:pt x="740791" y="1336865"/>
                </a:lnTo>
                <a:lnTo>
                  <a:pt x="777621" y="1361909"/>
                </a:lnTo>
                <a:lnTo>
                  <a:pt x="815086" y="1386014"/>
                </a:lnTo>
                <a:lnTo>
                  <a:pt x="853186" y="1409166"/>
                </a:lnTo>
                <a:lnTo>
                  <a:pt x="891794" y="1431340"/>
                </a:lnTo>
                <a:lnTo>
                  <a:pt x="931036" y="1452549"/>
                </a:lnTo>
                <a:lnTo>
                  <a:pt x="970788" y="1472755"/>
                </a:lnTo>
                <a:lnTo>
                  <a:pt x="1011174" y="1491945"/>
                </a:lnTo>
                <a:lnTo>
                  <a:pt x="1052068" y="1510131"/>
                </a:lnTo>
                <a:lnTo>
                  <a:pt x="1093343" y="1527263"/>
                </a:lnTo>
                <a:lnTo>
                  <a:pt x="1135253" y="1543354"/>
                </a:lnTo>
                <a:lnTo>
                  <a:pt x="1177544" y="1558378"/>
                </a:lnTo>
                <a:lnTo>
                  <a:pt x="1220216" y="1572323"/>
                </a:lnTo>
                <a:lnTo>
                  <a:pt x="1263523" y="1585175"/>
                </a:lnTo>
                <a:lnTo>
                  <a:pt x="1307084" y="1596936"/>
                </a:lnTo>
                <a:lnTo>
                  <a:pt x="1351026" y="1607566"/>
                </a:lnTo>
                <a:lnTo>
                  <a:pt x="1395349" y="1617052"/>
                </a:lnTo>
                <a:lnTo>
                  <a:pt x="1440053" y="1625409"/>
                </a:lnTo>
                <a:lnTo>
                  <a:pt x="1485138" y="1632584"/>
                </a:lnTo>
                <a:lnTo>
                  <a:pt x="1530477" y="1638604"/>
                </a:lnTo>
                <a:lnTo>
                  <a:pt x="1576070" y="1643418"/>
                </a:lnTo>
                <a:lnTo>
                  <a:pt x="1621917" y="1647037"/>
                </a:lnTo>
                <a:lnTo>
                  <a:pt x="1668145" y="1649437"/>
                </a:lnTo>
                <a:lnTo>
                  <a:pt x="1714500" y="1650606"/>
                </a:lnTo>
                <a:lnTo>
                  <a:pt x="1761236" y="1650530"/>
                </a:lnTo>
                <a:lnTo>
                  <a:pt x="1807972" y="1649196"/>
                </a:lnTo>
                <a:lnTo>
                  <a:pt x="1854961" y="1646593"/>
                </a:lnTo>
                <a:lnTo>
                  <a:pt x="1902205" y="1642694"/>
                </a:lnTo>
                <a:lnTo>
                  <a:pt x="1949450" y="1637499"/>
                </a:lnTo>
                <a:lnTo>
                  <a:pt x="1996948" y="1630984"/>
                </a:lnTo>
                <a:lnTo>
                  <a:pt x="2044192" y="1623199"/>
                </a:lnTo>
                <a:lnTo>
                  <a:pt x="2090928" y="1614195"/>
                </a:lnTo>
                <a:lnTo>
                  <a:pt x="2137155" y="1603984"/>
                </a:lnTo>
                <a:lnTo>
                  <a:pt x="2182749" y="1592592"/>
                </a:lnTo>
                <a:lnTo>
                  <a:pt x="2227961" y="1580045"/>
                </a:lnTo>
                <a:lnTo>
                  <a:pt x="2272538" y="1566341"/>
                </a:lnTo>
                <a:lnTo>
                  <a:pt x="2316480" y="1551520"/>
                </a:lnTo>
                <a:lnTo>
                  <a:pt x="2359914" y="1535595"/>
                </a:lnTo>
                <a:lnTo>
                  <a:pt x="2402713" y="1518577"/>
                </a:lnTo>
                <a:lnTo>
                  <a:pt x="2418588" y="1511769"/>
                </a:lnTo>
                <a:lnTo>
                  <a:pt x="2418588" y="0"/>
                </a:lnTo>
                <a:close/>
              </a:path>
            </a:pathLst>
          </a:custGeom>
          <a:solidFill>
            <a:srgbClr val="FDCE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923890" y="0"/>
            <a:ext cx="2083435" cy="1231900"/>
          </a:xfrm>
          <a:custGeom>
            <a:avLst/>
            <a:gdLst/>
            <a:ahLst/>
            <a:cxnLst/>
            <a:rect l="l" t="t" r="r" b="b"/>
            <a:pathLst>
              <a:path w="2083434" h="1231900">
                <a:moveTo>
                  <a:pt x="2065782" y="0"/>
                </a:moveTo>
                <a:lnTo>
                  <a:pt x="17653" y="0"/>
                </a:lnTo>
                <a:lnTo>
                  <a:pt x="11938" y="31851"/>
                </a:lnTo>
                <a:lnTo>
                  <a:pt x="6096" y="76047"/>
                </a:lnTo>
                <a:lnTo>
                  <a:pt x="2159" y="120523"/>
                </a:lnTo>
                <a:lnTo>
                  <a:pt x="126" y="165239"/>
                </a:lnTo>
                <a:lnTo>
                  <a:pt x="0" y="210108"/>
                </a:lnTo>
                <a:lnTo>
                  <a:pt x="1778" y="255092"/>
                </a:lnTo>
                <a:lnTo>
                  <a:pt x="5588" y="300113"/>
                </a:lnTo>
                <a:lnTo>
                  <a:pt x="11430" y="345109"/>
                </a:lnTo>
                <a:lnTo>
                  <a:pt x="19176" y="390042"/>
                </a:lnTo>
                <a:lnTo>
                  <a:pt x="29082" y="435000"/>
                </a:lnTo>
                <a:lnTo>
                  <a:pt x="40894" y="479399"/>
                </a:lnTo>
                <a:lnTo>
                  <a:pt x="54864" y="523709"/>
                </a:lnTo>
                <a:lnTo>
                  <a:pt x="70993" y="567690"/>
                </a:lnTo>
                <a:lnTo>
                  <a:pt x="89153" y="611289"/>
                </a:lnTo>
                <a:lnTo>
                  <a:pt x="109474" y="654443"/>
                </a:lnTo>
                <a:lnTo>
                  <a:pt x="131572" y="696633"/>
                </a:lnTo>
                <a:lnTo>
                  <a:pt x="155575" y="737387"/>
                </a:lnTo>
                <a:lnTo>
                  <a:pt x="180975" y="776681"/>
                </a:lnTo>
                <a:lnTo>
                  <a:pt x="207899" y="814514"/>
                </a:lnTo>
                <a:lnTo>
                  <a:pt x="236347" y="850836"/>
                </a:lnTo>
                <a:lnTo>
                  <a:pt x="266192" y="885647"/>
                </a:lnTo>
                <a:lnTo>
                  <a:pt x="297434" y="918921"/>
                </a:lnTo>
                <a:lnTo>
                  <a:pt x="329819" y="950633"/>
                </a:lnTo>
                <a:lnTo>
                  <a:pt x="363474" y="980757"/>
                </a:lnTo>
                <a:lnTo>
                  <a:pt x="398399" y="1009294"/>
                </a:lnTo>
                <a:lnTo>
                  <a:pt x="434213" y="1036205"/>
                </a:lnTo>
                <a:lnTo>
                  <a:pt x="471170" y="1061478"/>
                </a:lnTo>
                <a:lnTo>
                  <a:pt x="509143" y="1085088"/>
                </a:lnTo>
                <a:lnTo>
                  <a:pt x="547878" y="1107008"/>
                </a:lnTo>
                <a:lnTo>
                  <a:pt x="587628" y="1127239"/>
                </a:lnTo>
                <a:lnTo>
                  <a:pt x="628015" y="1145730"/>
                </a:lnTo>
                <a:lnTo>
                  <a:pt x="669163" y="1162494"/>
                </a:lnTo>
                <a:lnTo>
                  <a:pt x="710946" y="1177480"/>
                </a:lnTo>
                <a:lnTo>
                  <a:pt x="753364" y="1190688"/>
                </a:lnTo>
                <a:lnTo>
                  <a:pt x="796417" y="1202080"/>
                </a:lnTo>
                <a:lnTo>
                  <a:pt x="839851" y="1211656"/>
                </a:lnTo>
                <a:lnTo>
                  <a:pt x="883666" y="1219377"/>
                </a:lnTo>
                <a:lnTo>
                  <a:pt x="927862" y="1225232"/>
                </a:lnTo>
                <a:lnTo>
                  <a:pt x="972312" y="1229194"/>
                </a:lnTo>
                <a:lnTo>
                  <a:pt x="1017016" y="1231252"/>
                </a:lnTo>
                <a:lnTo>
                  <a:pt x="1061847" y="1231379"/>
                </a:lnTo>
                <a:lnTo>
                  <a:pt x="1106932" y="1229550"/>
                </a:lnTo>
                <a:lnTo>
                  <a:pt x="1151890" y="1225753"/>
                </a:lnTo>
                <a:lnTo>
                  <a:pt x="1196848" y="1219974"/>
                </a:lnTo>
                <a:lnTo>
                  <a:pt x="1241805" y="1212164"/>
                </a:lnTo>
                <a:lnTo>
                  <a:pt x="1286637" y="1202334"/>
                </a:lnTo>
                <a:lnTo>
                  <a:pt x="1331214" y="1190447"/>
                </a:lnTo>
                <a:lnTo>
                  <a:pt x="1375537" y="1176489"/>
                </a:lnTo>
                <a:lnTo>
                  <a:pt x="1419478" y="1160424"/>
                </a:lnTo>
                <a:lnTo>
                  <a:pt x="1463040" y="1142250"/>
                </a:lnTo>
                <a:lnTo>
                  <a:pt x="1506220" y="1121943"/>
                </a:lnTo>
                <a:lnTo>
                  <a:pt x="1548384" y="1099718"/>
                </a:lnTo>
                <a:lnTo>
                  <a:pt x="1589151" y="1075842"/>
                </a:lnTo>
                <a:lnTo>
                  <a:pt x="1628521" y="1050378"/>
                </a:lnTo>
                <a:lnTo>
                  <a:pt x="1666240" y="1023404"/>
                </a:lnTo>
                <a:lnTo>
                  <a:pt x="1702689" y="994968"/>
                </a:lnTo>
                <a:lnTo>
                  <a:pt x="1737487" y="965123"/>
                </a:lnTo>
                <a:lnTo>
                  <a:pt x="1770761" y="933945"/>
                </a:lnTo>
                <a:lnTo>
                  <a:pt x="1802384" y="901496"/>
                </a:lnTo>
                <a:lnTo>
                  <a:pt x="1832610" y="867829"/>
                </a:lnTo>
                <a:lnTo>
                  <a:pt x="1861057" y="833005"/>
                </a:lnTo>
                <a:lnTo>
                  <a:pt x="1887982" y="797102"/>
                </a:lnTo>
                <a:lnTo>
                  <a:pt x="1913255" y="760158"/>
                </a:lnTo>
                <a:lnTo>
                  <a:pt x="1936877" y="722249"/>
                </a:lnTo>
                <a:lnTo>
                  <a:pt x="1958848" y="683437"/>
                </a:lnTo>
                <a:lnTo>
                  <a:pt x="1979041" y="643788"/>
                </a:lnTo>
                <a:lnTo>
                  <a:pt x="1997582" y="603351"/>
                </a:lnTo>
                <a:lnTo>
                  <a:pt x="2014220" y="562190"/>
                </a:lnTo>
                <a:lnTo>
                  <a:pt x="2029332" y="520369"/>
                </a:lnTo>
                <a:lnTo>
                  <a:pt x="2042414" y="477951"/>
                </a:lnTo>
                <a:lnTo>
                  <a:pt x="2053971" y="434822"/>
                </a:lnTo>
                <a:lnTo>
                  <a:pt x="2063496" y="391566"/>
                </a:lnTo>
                <a:lnTo>
                  <a:pt x="2071116" y="347725"/>
                </a:lnTo>
                <a:lnTo>
                  <a:pt x="2076957" y="303542"/>
                </a:lnTo>
                <a:lnTo>
                  <a:pt x="2081022" y="259054"/>
                </a:lnTo>
                <a:lnTo>
                  <a:pt x="2083053" y="214350"/>
                </a:lnTo>
                <a:lnTo>
                  <a:pt x="2083180" y="169468"/>
                </a:lnTo>
                <a:lnTo>
                  <a:pt x="2081403" y="124498"/>
                </a:lnTo>
                <a:lnTo>
                  <a:pt x="2077593" y="79476"/>
                </a:lnTo>
                <a:lnTo>
                  <a:pt x="2071751" y="34467"/>
                </a:lnTo>
                <a:lnTo>
                  <a:pt x="2065782" y="0"/>
                </a:lnTo>
                <a:close/>
              </a:path>
            </a:pathLst>
          </a:custGeom>
          <a:solidFill>
            <a:srgbClr val="FDDF8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31168" y="4659541"/>
            <a:ext cx="7415530" cy="3800475"/>
          </a:xfrm>
          <a:custGeom>
            <a:avLst/>
            <a:gdLst/>
            <a:ahLst/>
            <a:cxnLst/>
            <a:rect l="l" t="t" r="r" b="b"/>
            <a:pathLst>
              <a:path w="7415530" h="3800475">
                <a:moveTo>
                  <a:pt x="7289672" y="0"/>
                </a:moveTo>
                <a:lnTo>
                  <a:pt x="125641" y="0"/>
                </a:lnTo>
                <a:lnTo>
                  <a:pt x="76847" y="9918"/>
                </a:lnTo>
                <a:lnTo>
                  <a:pt x="36906" y="36906"/>
                </a:lnTo>
                <a:lnTo>
                  <a:pt x="9905" y="76860"/>
                </a:lnTo>
                <a:lnTo>
                  <a:pt x="0" y="125653"/>
                </a:lnTo>
                <a:lnTo>
                  <a:pt x="0" y="3674579"/>
                </a:lnTo>
                <a:lnTo>
                  <a:pt x="9905" y="3723373"/>
                </a:lnTo>
                <a:lnTo>
                  <a:pt x="36906" y="3763327"/>
                </a:lnTo>
                <a:lnTo>
                  <a:pt x="76847" y="3790314"/>
                </a:lnTo>
                <a:lnTo>
                  <a:pt x="125641" y="3800233"/>
                </a:lnTo>
                <a:lnTo>
                  <a:pt x="7289672" y="3800233"/>
                </a:lnTo>
                <a:lnTo>
                  <a:pt x="7338441" y="3790314"/>
                </a:lnTo>
                <a:lnTo>
                  <a:pt x="7378445" y="3763327"/>
                </a:lnTo>
                <a:lnTo>
                  <a:pt x="7405497" y="3723373"/>
                </a:lnTo>
                <a:lnTo>
                  <a:pt x="7415403" y="3674579"/>
                </a:lnTo>
                <a:lnTo>
                  <a:pt x="7415403" y="125653"/>
                </a:lnTo>
                <a:lnTo>
                  <a:pt x="7405497" y="76860"/>
                </a:lnTo>
                <a:lnTo>
                  <a:pt x="7378445" y="36906"/>
                </a:lnTo>
                <a:lnTo>
                  <a:pt x="7338441" y="9918"/>
                </a:lnTo>
                <a:lnTo>
                  <a:pt x="7289672" y="0"/>
                </a:lnTo>
                <a:close/>
              </a:path>
            </a:pathLst>
          </a:custGeom>
          <a:solidFill>
            <a:srgbClr val="EBEC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121454" y="4475989"/>
            <a:ext cx="5110480" cy="22072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425450">
              <a:lnSpc>
                <a:spcPct val="99400"/>
              </a:lnSpc>
              <a:spcBef>
                <a:spcPts val="120"/>
              </a:spcBef>
              <a:tabLst>
                <a:tab pos="598805" algn="l"/>
              </a:tabLst>
            </a:pPr>
            <a:r>
              <a:rPr sz="3200" b="1" spc="475" dirty="0">
                <a:latin typeface="Trebuchet MS"/>
                <a:cs typeface="Trebuchet MS"/>
              </a:rPr>
              <a:t>¾	</a:t>
            </a:r>
            <a:r>
              <a:rPr sz="2800" spc="120" dirty="0">
                <a:latin typeface="Trebuchet MS"/>
                <a:cs typeface="Trebuchet MS"/>
              </a:rPr>
              <a:t>опрошенных </a:t>
            </a:r>
            <a:r>
              <a:rPr sz="2800" spc="15" dirty="0">
                <a:latin typeface="Trebuchet MS"/>
                <a:cs typeface="Trebuchet MS"/>
              </a:rPr>
              <a:t>считают,  </a:t>
            </a:r>
            <a:r>
              <a:rPr sz="2800" spc="120" dirty="0">
                <a:latin typeface="Trebuchet MS"/>
                <a:cs typeface="Trebuchet MS"/>
              </a:rPr>
              <a:t>что</a:t>
            </a:r>
            <a:r>
              <a:rPr sz="2800" spc="-475" dirty="0">
                <a:latin typeface="Trebuchet MS"/>
                <a:cs typeface="Trebuchet MS"/>
              </a:rPr>
              <a:t> </a:t>
            </a:r>
            <a:r>
              <a:rPr sz="2800" spc="55" dirty="0">
                <a:latin typeface="Trebuchet MS"/>
                <a:cs typeface="Trebuchet MS"/>
              </a:rPr>
              <a:t>в</a:t>
            </a:r>
            <a:r>
              <a:rPr sz="2800" spc="-495" dirty="0">
                <a:latin typeface="Trebuchet MS"/>
                <a:cs typeface="Trebuchet MS"/>
              </a:rPr>
              <a:t> </a:t>
            </a:r>
            <a:r>
              <a:rPr sz="2800" spc="95" dirty="0">
                <a:latin typeface="Trebuchet MS"/>
                <a:cs typeface="Trebuchet MS"/>
              </a:rPr>
              <a:t>школьную</a:t>
            </a:r>
            <a:r>
              <a:rPr sz="2800" spc="-490" dirty="0">
                <a:latin typeface="Trebuchet MS"/>
                <a:cs typeface="Trebuchet MS"/>
              </a:rPr>
              <a:t> </a:t>
            </a:r>
            <a:r>
              <a:rPr sz="2800" spc="175" dirty="0">
                <a:latin typeface="Trebuchet MS"/>
                <a:cs typeface="Trebuchet MS"/>
              </a:rPr>
              <a:t>программу  </a:t>
            </a:r>
            <a:r>
              <a:rPr sz="2800" spc="130" dirty="0">
                <a:latin typeface="Trebuchet MS"/>
                <a:cs typeface="Trebuchet MS"/>
              </a:rPr>
              <a:t>необходимо </a:t>
            </a:r>
            <a:r>
              <a:rPr sz="2800" spc="80" dirty="0">
                <a:latin typeface="Trebuchet MS"/>
                <a:cs typeface="Trebuchet MS"/>
              </a:rPr>
              <a:t>включить  </a:t>
            </a:r>
            <a:r>
              <a:rPr sz="2800" spc="114" dirty="0">
                <a:latin typeface="Trebuchet MS"/>
                <a:cs typeface="Trebuchet MS"/>
              </a:rPr>
              <a:t>творчество</a:t>
            </a:r>
            <a:r>
              <a:rPr sz="2800" spc="-465" dirty="0">
                <a:latin typeface="Trebuchet MS"/>
                <a:cs typeface="Trebuchet MS"/>
              </a:rPr>
              <a:t> </a:t>
            </a:r>
            <a:r>
              <a:rPr sz="2800" spc="85" dirty="0">
                <a:latin typeface="Trebuchet MS"/>
                <a:cs typeface="Trebuchet MS"/>
              </a:rPr>
              <a:t>популярных</a:t>
            </a:r>
            <a:endParaRPr sz="2800">
              <a:latin typeface="Trebuchet MS"/>
              <a:cs typeface="Trebuchet MS"/>
            </a:endParaRPr>
          </a:p>
          <a:p>
            <a:pPr marL="12700">
              <a:lnSpc>
                <a:spcPts val="3310"/>
              </a:lnSpc>
            </a:pP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65" dirty="0">
                <a:latin typeface="Trebuchet MS"/>
                <a:cs typeface="Trebuchet MS"/>
              </a:rPr>
              <a:t> </a:t>
            </a:r>
            <a:r>
              <a:rPr sz="2800" spc="95" dirty="0">
                <a:latin typeface="Trebuchet MS"/>
                <a:cs typeface="Trebuchet MS"/>
              </a:rPr>
              <a:t>современных</a:t>
            </a:r>
            <a:r>
              <a:rPr sz="2800" spc="-495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исполнителей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0999" y="7066280"/>
            <a:ext cx="8230870" cy="169608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35"/>
              </a:spcBef>
            </a:pPr>
            <a:r>
              <a:rPr sz="2700" spc="204" dirty="0">
                <a:latin typeface="Trebuchet MS"/>
                <a:cs typeface="Trebuchet MS"/>
              </a:rPr>
              <a:t>В </a:t>
            </a:r>
            <a:r>
              <a:rPr sz="2700" spc="85" dirty="0">
                <a:latin typeface="Trebuchet MS"/>
                <a:cs typeface="Trebuchet MS"/>
              </a:rPr>
              <a:t>число </a:t>
            </a:r>
            <a:r>
              <a:rPr sz="2700" spc="50" dirty="0">
                <a:latin typeface="Trebuchet MS"/>
                <a:cs typeface="Trebuchet MS"/>
              </a:rPr>
              <a:t>музыкантов, </a:t>
            </a:r>
            <a:r>
              <a:rPr sz="2700" spc="105" dirty="0">
                <a:latin typeface="Trebuchet MS"/>
                <a:cs typeface="Trebuchet MS"/>
              </a:rPr>
              <a:t>которых </a:t>
            </a:r>
            <a:r>
              <a:rPr sz="2700" spc="114" dirty="0">
                <a:latin typeface="Trebuchet MS"/>
                <a:cs typeface="Trebuchet MS"/>
              </a:rPr>
              <a:t>отметили  </a:t>
            </a:r>
            <a:r>
              <a:rPr sz="2700" spc="100" dirty="0">
                <a:latin typeface="Trebuchet MS"/>
                <a:cs typeface="Trebuchet MS"/>
              </a:rPr>
              <a:t>участники</a:t>
            </a:r>
            <a:r>
              <a:rPr sz="2700" spc="-440" dirty="0">
                <a:latin typeface="Trebuchet MS"/>
                <a:cs typeface="Trebuchet MS"/>
              </a:rPr>
              <a:t> </a:t>
            </a:r>
            <a:r>
              <a:rPr sz="2700" spc="35" dirty="0">
                <a:latin typeface="Trebuchet MS"/>
                <a:cs typeface="Trebuchet MS"/>
              </a:rPr>
              <a:t>опроса,</a:t>
            </a:r>
            <a:r>
              <a:rPr sz="2700" spc="-455" dirty="0">
                <a:latin typeface="Trebuchet MS"/>
                <a:cs typeface="Trebuchet MS"/>
              </a:rPr>
              <a:t> </a:t>
            </a:r>
            <a:r>
              <a:rPr sz="2700" spc="120" dirty="0">
                <a:latin typeface="Trebuchet MS"/>
                <a:cs typeface="Trebuchet MS"/>
              </a:rPr>
              <a:t>вошли</a:t>
            </a:r>
            <a:r>
              <a:rPr sz="2700" spc="-420" dirty="0">
                <a:latin typeface="Trebuchet MS"/>
                <a:cs typeface="Trebuchet MS"/>
              </a:rPr>
              <a:t> </a:t>
            </a:r>
            <a:r>
              <a:rPr sz="2700" spc="170" dirty="0">
                <a:latin typeface="Trebuchet MS"/>
                <a:cs typeface="Trebuchet MS"/>
              </a:rPr>
              <a:t>Виктор</a:t>
            </a:r>
            <a:r>
              <a:rPr sz="2700" spc="-395" dirty="0">
                <a:latin typeface="Trebuchet MS"/>
                <a:cs typeface="Trebuchet MS"/>
              </a:rPr>
              <a:t> </a:t>
            </a:r>
            <a:r>
              <a:rPr sz="2700" spc="70" dirty="0">
                <a:latin typeface="Trebuchet MS"/>
                <a:cs typeface="Trebuchet MS"/>
              </a:rPr>
              <a:t>Цой,</a:t>
            </a:r>
            <a:r>
              <a:rPr sz="2700" spc="-420" dirty="0">
                <a:latin typeface="Trebuchet MS"/>
                <a:cs typeface="Trebuchet MS"/>
              </a:rPr>
              <a:t> </a:t>
            </a:r>
            <a:r>
              <a:rPr sz="2700" spc="155" dirty="0">
                <a:latin typeface="Trebuchet MS"/>
                <a:cs typeface="Trebuchet MS"/>
              </a:rPr>
              <a:t>Егор</a:t>
            </a:r>
            <a:r>
              <a:rPr sz="2700" spc="-400" dirty="0">
                <a:latin typeface="Trebuchet MS"/>
                <a:cs typeface="Trebuchet MS"/>
              </a:rPr>
              <a:t> </a:t>
            </a:r>
            <a:r>
              <a:rPr sz="2700" spc="-30" dirty="0">
                <a:latin typeface="Trebuchet MS"/>
                <a:cs typeface="Trebuchet MS"/>
              </a:rPr>
              <a:t>Летов,  </a:t>
            </a:r>
            <a:r>
              <a:rPr sz="2700" spc="170" dirty="0">
                <a:latin typeface="Trebuchet MS"/>
                <a:cs typeface="Trebuchet MS"/>
              </a:rPr>
              <a:t>Борис </a:t>
            </a:r>
            <a:r>
              <a:rPr sz="2700" spc="45" dirty="0">
                <a:latin typeface="Trebuchet MS"/>
                <a:cs typeface="Trebuchet MS"/>
              </a:rPr>
              <a:t>Гребенщиков, </a:t>
            </a:r>
            <a:r>
              <a:rPr sz="2700" spc="155" dirty="0">
                <a:latin typeface="Trebuchet MS"/>
                <a:cs typeface="Trebuchet MS"/>
              </a:rPr>
              <a:t>Владимир </a:t>
            </a:r>
            <a:r>
              <a:rPr sz="2700" spc="65" dirty="0">
                <a:latin typeface="Trebuchet MS"/>
                <a:cs typeface="Trebuchet MS"/>
              </a:rPr>
              <a:t>Высоцкий,  </a:t>
            </a:r>
            <a:r>
              <a:rPr sz="2700" spc="105" dirty="0">
                <a:latin typeface="Trebuchet MS"/>
                <a:cs typeface="Trebuchet MS"/>
              </a:rPr>
              <a:t>Денис</a:t>
            </a:r>
            <a:r>
              <a:rPr sz="2700" spc="-434" dirty="0">
                <a:latin typeface="Trebuchet MS"/>
                <a:cs typeface="Trebuchet MS"/>
              </a:rPr>
              <a:t> </a:t>
            </a:r>
            <a:r>
              <a:rPr sz="2700" spc="95" dirty="0">
                <a:latin typeface="Trebuchet MS"/>
                <a:cs typeface="Trebuchet MS"/>
              </a:rPr>
              <a:t>Мацуев,</a:t>
            </a:r>
            <a:r>
              <a:rPr sz="2700" spc="-434" dirty="0">
                <a:latin typeface="Trebuchet MS"/>
                <a:cs typeface="Trebuchet MS"/>
              </a:rPr>
              <a:t> </a:t>
            </a:r>
            <a:r>
              <a:rPr sz="2700" spc="135" dirty="0">
                <a:latin typeface="Trebuchet MS"/>
                <a:cs typeface="Trebuchet MS"/>
              </a:rPr>
              <a:t>Полина</a:t>
            </a:r>
            <a:r>
              <a:rPr sz="2700" spc="-409" dirty="0">
                <a:latin typeface="Trebuchet MS"/>
                <a:cs typeface="Trebuchet MS"/>
              </a:rPr>
              <a:t> </a:t>
            </a:r>
            <a:r>
              <a:rPr sz="2700" spc="80" dirty="0">
                <a:latin typeface="Trebuchet MS"/>
                <a:cs typeface="Trebuchet MS"/>
              </a:rPr>
              <a:t>Гагарина</a:t>
            </a:r>
            <a:r>
              <a:rPr sz="2700" spc="-455" dirty="0">
                <a:latin typeface="Trebuchet MS"/>
                <a:cs typeface="Trebuchet MS"/>
              </a:rPr>
              <a:t> </a:t>
            </a:r>
            <a:r>
              <a:rPr sz="2700" spc="70" dirty="0">
                <a:latin typeface="Trebuchet MS"/>
                <a:cs typeface="Trebuchet MS"/>
              </a:rPr>
              <a:t>и</a:t>
            </a:r>
            <a:r>
              <a:rPr sz="2700" spc="-400" dirty="0">
                <a:latin typeface="Trebuchet MS"/>
                <a:cs typeface="Trebuchet MS"/>
              </a:rPr>
              <a:t> </a:t>
            </a:r>
            <a:r>
              <a:rPr sz="2700" spc="5" dirty="0">
                <a:latin typeface="Trebuchet MS"/>
                <a:cs typeface="Trebuchet MS"/>
              </a:rPr>
              <a:t>другие.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875289" y="2035046"/>
            <a:ext cx="7480934" cy="188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sz="2500" spc="55" dirty="0">
                <a:latin typeface="Trebuchet MS"/>
                <a:cs typeface="Trebuchet MS"/>
              </a:rPr>
              <a:t>Вебинар </a:t>
            </a:r>
            <a:r>
              <a:rPr sz="2500" spc="30" dirty="0">
                <a:latin typeface="Trebuchet MS"/>
                <a:cs typeface="Trebuchet MS"/>
              </a:rPr>
              <a:t>23 </a:t>
            </a:r>
            <a:r>
              <a:rPr sz="2500" spc="10" dirty="0">
                <a:latin typeface="Trebuchet MS"/>
                <a:cs typeface="Trebuchet MS"/>
              </a:rPr>
              <a:t>апреля</a:t>
            </a:r>
            <a:r>
              <a:rPr sz="2500" spc="-280" dirty="0">
                <a:latin typeface="Trebuchet MS"/>
                <a:cs typeface="Trebuchet MS"/>
              </a:rPr>
              <a:t> </a:t>
            </a:r>
            <a:r>
              <a:rPr sz="2500" spc="65" dirty="0">
                <a:latin typeface="Trebuchet MS"/>
                <a:cs typeface="Trebuchet MS"/>
              </a:rPr>
              <a:t>2019</a:t>
            </a:r>
            <a:endParaRPr sz="2500">
              <a:latin typeface="Trebuchet MS"/>
              <a:cs typeface="Trebuchet MS"/>
            </a:endParaRPr>
          </a:p>
          <a:p>
            <a:pPr marL="33020">
              <a:lnSpc>
                <a:spcPct val="100000"/>
              </a:lnSpc>
              <a:spcBef>
                <a:spcPts val="85"/>
              </a:spcBef>
            </a:pPr>
            <a:r>
              <a:rPr sz="2800" b="1" spc="95" dirty="0">
                <a:latin typeface="Trebuchet MS"/>
                <a:cs typeface="Trebuchet MS"/>
              </a:rPr>
              <a:t>«Урок</a:t>
            </a:r>
            <a:r>
              <a:rPr sz="2800" b="1" spc="-190" dirty="0">
                <a:latin typeface="Trebuchet MS"/>
                <a:cs typeface="Trebuchet MS"/>
              </a:rPr>
              <a:t> </a:t>
            </a:r>
            <a:r>
              <a:rPr sz="2800" b="1" spc="125" dirty="0">
                <a:latin typeface="Trebuchet MS"/>
                <a:cs typeface="Trebuchet MS"/>
              </a:rPr>
              <a:t>музыки</a:t>
            </a:r>
            <a:r>
              <a:rPr sz="2800" b="1" spc="-135" dirty="0">
                <a:latin typeface="Trebuchet MS"/>
                <a:cs typeface="Trebuchet MS"/>
              </a:rPr>
              <a:t> </a:t>
            </a:r>
            <a:r>
              <a:rPr sz="2800" b="1" spc="75" dirty="0">
                <a:latin typeface="Trebuchet MS"/>
                <a:cs typeface="Trebuchet MS"/>
              </a:rPr>
              <a:t>для</a:t>
            </a:r>
            <a:r>
              <a:rPr sz="2800" b="1" spc="-185" dirty="0">
                <a:latin typeface="Trebuchet MS"/>
                <a:cs typeface="Trebuchet MS"/>
              </a:rPr>
              <a:t> </a:t>
            </a:r>
            <a:r>
              <a:rPr sz="2800" b="1" spc="135" dirty="0">
                <a:latin typeface="Trebuchet MS"/>
                <a:cs typeface="Trebuchet MS"/>
              </a:rPr>
              <a:t>современной</a:t>
            </a:r>
            <a:r>
              <a:rPr sz="2800" b="1" spc="-145" dirty="0">
                <a:latin typeface="Trebuchet MS"/>
                <a:cs typeface="Trebuchet MS"/>
              </a:rPr>
              <a:t> </a:t>
            </a:r>
            <a:r>
              <a:rPr sz="2800" b="1" spc="95" dirty="0">
                <a:latin typeface="Trebuchet MS"/>
                <a:cs typeface="Trebuchet MS"/>
              </a:rPr>
              <a:t>школы»</a:t>
            </a:r>
            <a:endParaRPr sz="2800">
              <a:latin typeface="Trebuchet MS"/>
              <a:cs typeface="Trebuchet MS"/>
            </a:endParaRPr>
          </a:p>
          <a:p>
            <a:pPr marL="12700" marR="2703830">
              <a:lnSpc>
                <a:spcPct val="101400"/>
              </a:lnSpc>
              <a:spcBef>
                <a:spcPts val="1390"/>
              </a:spcBef>
            </a:pPr>
            <a:r>
              <a:rPr sz="2800" spc="80" dirty="0">
                <a:latin typeface="Trebuchet MS"/>
                <a:cs typeface="Trebuchet MS"/>
              </a:rPr>
              <a:t>более </a:t>
            </a:r>
            <a:r>
              <a:rPr sz="2800" b="1" spc="-20" dirty="0">
                <a:latin typeface="Trebuchet MS"/>
                <a:cs typeface="Trebuchet MS"/>
              </a:rPr>
              <a:t>900</a:t>
            </a:r>
            <a:r>
              <a:rPr sz="2800" b="1" spc="-195" dirty="0">
                <a:latin typeface="Trebuchet MS"/>
                <a:cs typeface="Trebuchet MS"/>
              </a:rPr>
              <a:t> </a:t>
            </a:r>
            <a:r>
              <a:rPr sz="2800" spc="120" dirty="0">
                <a:latin typeface="Trebuchet MS"/>
                <a:cs typeface="Trebuchet MS"/>
              </a:rPr>
              <a:t>преподавателей  </a:t>
            </a:r>
            <a:r>
              <a:rPr sz="2800" spc="150" dirty="0">
                <a:latin typeface="Trebuchet MS"/>
                <a:cs typeface="Trebuchet MS"/>
              </a:rPr>
              <a:t>из </a:t>
            </a:r>
            <a:r>
              <a:rPr sz="2800" b="1" spc="-40" dirty="0">
                <a:latin typeface="Trebuchet MS"/>
                <a:cs typeface="Trebuchet MS"/>
              </a:rPr>
              <a:t>36</a:t>
            </a:r>
            <a:r>
              <a:rPr sz="2800" b="1" spc="-180" dirty="0">
                <a:latin typeface="Trebuchet MS"/>
                <a:cs typeface="Trebuchet MS"/>
              </a:rPr>
              <a:t> </a:t>
            </a:r>
            <a:r>
              <a:rPr sz="2800" spc="160" dirty="0">
                <a:latin typeface="Trebuchet MS"/>
                <a:cs typeface="Trebuchet MS"/>
              </a:rPr>
              <a:t>регионов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776786" y="4768596"/>
            <a:ext cx="6869430" cy="3475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35" dirty="0">
                <a:latin typeface="Trebuchet MS"/>
                <a:cs typeface="Trebuchet MS"/>
              </a:rPr>
              <a:t>Богдан</a:t>
            </a:r>
            <a:r>
              <a:rPr sz="1400" b="1" spc="-70" dirty="0">
                <a:latin typeface="Trebuchet MS"/>
                <a:cs typeface="Trebuchet MS"/>
              </a:rPr>
              <a:t> </a:t>
            </a:r>
            <a:r>
              <a:rPr sz="1400" b="1" spc="65" dirty="0">
                <a:latin typeface="Trebuchet MS"/>
                <a:cs typeface="Trebuchet MS"/>
              </a:rPr>
              <a:t>Дедушкин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1100"/>
              </a:spcBef>
            </a:pPr>
            <a:r>
              <a:rPr sz="1500" spc="35" dirty="0">
                <a:latin typeface="Trebuchet MS"/>
                <a:cs typeface="Trebuchet MS"/>
              </a:rPr>
              <a:t>Яндекс.Музыка </a:t>
            </a:r>
            <a:r>
              <a:rPr sz="1400" spc="40" dirty="0">
                <a:latin typeface="Trebuchet MS"/>
                <a:cs typeface="Trebuchet MS"/>
              </a:rPr>
              <a:t>давать </a:t>
            </a:r>
            <a:r>
              <a:rPr sz="1400" spc="55" dirty="0">
                <a:latin typeface="Trebuchet MS"/>
                <a:cs typeface="Trebuchet MS"/>
              </a:rPr>
              <a:t>новый материал </a:t>
            </a:r>
            <a:r>
              <a:rPr sz="1400" dirty="0">
                <a:latin typeface="Trebuchet MS"/>
                <a:cs typeface="Trebuchet MS"/>
              </a:rPr>
              <a:t>– </a:t>
            </a:r>
            <a:r>
              <a:rPr sz="1400" spc="20" dirty="0">
                <a:latin typeface="Trebuchet MS"/>
                <a:cs typeface="Trebuchet MS"/>
              </a:rPr>
              <a:t>не</a:t>
            </a:r>
            <a:r>
              <a:rPr sz="1400" spc="55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проблема.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</a:pPr>
            <a:r>
              <a:rPr sz="1400" dirty="0">
                <a:latin typeface="Trebuchet MS"/>
                <a:cs typeface="Trebuchet MS"/>
              </a:rPr>
              <a:t>Я</a:t>
            </a:r>
            <a:r>
              <a:rPr sz="1400" spc="-20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сам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spc="30" dirty="0">
                <a:latin typeface="Trebuchet MS"/>
                <a:cs typeface="Trebuchet MS"/>
              </a:rPr>
              <a:t>на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своих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уроках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30" dirty="0">
                <a:latin typeface="Trebuchet MS"/>
                <a:cs typeface="Trebuchet MS"/>
              </a:rPr>
              <a:t>так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40" dirty="0">
                <a:latin typeface="Trebuchet MS"/>
                <a:cs typeface="Trebuchet MS"/>
              </a:rPr>
              <a:t>делаю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и</a:t>
            </a:r>
            <a:r>
              <a:rPr sz="1400" spc="-30" dirty="0">
                <a:latin typeface="Trebuchet MS"/>
                <a:cs typeface="Trebuchet MS"/>
              </a:rPr>
              <a:t> </a:t>
            </a:r>
            <a:r>
              <a:rPr sz="1400" spc="60" dirty="0">
                <a:latin typeface="Trebuchet MS"/>
                <a:cs typeface="Trebuchet MS"/>
              </a:rPr>
              <a:t>при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этом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стараюсь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даже</a:t>
            </a:r>
            <a:r>
              <a:rPr sz="1400" spc="-70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какую-то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систему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120"/>
              </a:spcBef>
            </a:pPr>
            <a:r>
              <a:rPr sz="1400" spc="55" dirty="0">
                <a:latin typeface="Trebuchet MS"/>
                <a:cs typeface="Trebuchet MS"/>
              </a:rPr>
              <a:t>знаний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сформировать,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в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том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числе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по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60" dirty="0">
                <a:latin typeface="Trebuchet MS"/>
                <a:cs typeface="Trebuchet MS"/>
              </a:rPr>
              <a:t>современным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70" dirty="0">
                <a:latin typeface="Trebuchet MS"/>
                <a:cs typeface="Trebuchet MS"/>
              </a:rPr>
              <a:t>жанрам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музыки.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25"/>
              </a:spcBef>
            </a:pPr>
            <a:r>
              <a:rPr sz="1400" spc="50" dirty="0">
                <a:latin typeface="Trebuchet MS"/>
                <a:cs typeface="Trebuchet MS"/>
              </a:rPr>
              <a:t>Гораздо </a:t>
            </a:r>
            <a:r>
              <a:rPr sz="1400" spc="40" dirty="0">
                <a:latin typeface="Trebuchet MS"/>
                <a:cs typeface="Trebuchet MS"/>
              </a:rPr>
              <a:t>более </a:t>
            </a:r>
            <a:r>
              <a:rPr sz="1400" spc="45" dirty="0">
                <a:latin typeface="Trebuchet MS"/>
                <a:cs typeface="Trebuchet MS"/>
              </a:rPr>
              <a:t>важная задача </a:t>
            </a:r>
            <a:r>
              <a:rPr sz="1400" spc="-5" dirty="0">
                <a:latin typeface="Trebuchet MS"/>
                <a:cs typeface="Trebuchet MS"/>
              </a:rPr>
              <a:t>(и </a:t>
            </a:r>
            <a:r>
              <a:rPr sz="1400" spc="50" dirty="0">
                <a:latin typeface="Trebuchet MS"/>
                <a:cs typeface="Trebuchet MS"/>
              </a:rPr>
              <a:t>было </a:t>
            </a:r>
            <a:r>
              <a:rPr sz="1400" spc="40" dirty="0">
                <a:latin typeface="Trebuchet MS"/>
                <a:cs typeface="Trebuchet MS"/>
              </a:rPr>
              <a:t>бы здорово,если бы</a:t>
            </a:r>
            <a:r>
              <a:rPr sz="1400" spc="145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ваше</a:t>
            </a:r>
            <a:endParaRPr sz="1400">
              <a:latin typeface="Trebuchet MS"/>
              <a:cs typeface="Trebuchet MS"/>
            </a:endParaRPr>
          </a:p>
          <a:p>
            <a:pPr marL="24130" marR="70485">
              <a:lnSpc>
                <a:spcPct val="101400"/>
              </a:lnSpc>
              <a:spcBef>
                <a:spcPts val="100"/>
              </a:spcBef>
            </a:pPr>
            <a:r>
              <a:rPr sz="1400" spc="60" dirty="0">
                <a:latin typeface="Trebuchet MS"/>
                <a:cs typeface="Trebuchet MS"/>
              </a:rPr>
              <a:t>образовательное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направление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этим</a:t>
            </a:r>
            <a:r>
              <a:rPr sz="1400" spc="-30" dirty="0">
                <a:latin typeface="Trebuchet MS"/>
                <a:cs typeface="Trebuchet MS"/>
              </a:rPr>
              <a:t> </a:t>
            </a:r>
            <a:r>
              <a:rPr sz="1400" spc="40" dirty="0">
                <a:latin typeface="Trebuchet MS"/>
                <a:cs typeface="Trebuchet MS"/>
              </a:rPr>
              <a:t>занялось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10" dirty="0">
                <a:latin typeface="Trebuchet MS"/>
                <a:cs typeface="Trebuchet MS"/>
              </a:rPr>
              <a:t>тоже,</a:t>
            </a:r>
            <a:r>
              <a:rPr sz="1400" spc="-9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а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20" dirty="0">
                <a:latin typeface="Trebuchet MS"/>
                <a:cs typeface="Trebuchet MS"/>
              </a:rPr>
              <a:t>не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40" dirty="0">
                <a:latin typeface="Trebuchet MS"/>
                <a:cs typeface="Trebuchet MS"/>
              </a:rPr>
              <a:t>только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60" dirty="0">
                <a:latin typeface="Trebuchet MS"/>
                <a:cs typeface="Trebuchet MS"/>
              </a:rPr>
              <a:t>математикой  </a:t>
            </a:r>
            <a:r>
              <a:rPr sz="1400" dirty="0">
                <a:latin typeface="Trebuchet MS"/>
                <a:cs typeface="Trebuchet MS"/>
              </a:rPr>
              <a:t>и </a:t>
            </a:r>
            <a:r>
              <a:rPr sz="1400" spc="55" dirty="0">
                <a:latin typeface="Trebuchet MS"/>
                <a:cs typeface="Trebuchet MS"/>
              </a:rPr>
              <a:t>информатикой) </a:t>
            </a:r>
            <a:r>
              <a:rPr sz="1400" dirty="0">
                <a:latin typeface="Trebuchet MS"/>
                <a:cs typeface="Trebuchet MS"/>
              </a:rPr>
              <a:t>– </a:t>
            </a:r>
            <a:r>
              <a:rPr sz="1400" spc="70" dirty="0">
                <a:latin typeface="Trebuchet MS"/>
                <a:cs typeface="Trebuchet MS"/>
              </a:rPr>
              <a:t>формирование </a:t>
            </a:r>
            <a:r>
              <a:rPr sz="1400" spc="60" dirty="0">
                <a:latin typeface="Trebuchet MS"/>
                <a:cs typeface="Trebuchet MS"/>
              </a:rPr>
              <a:t>новой методики</a:t>
            </a:r>
            <a:r>
              <a:rPr sz="1400" spc="-175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преподавания.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20"/>
              </a:spcBef>
            </a:pPr>
            <a:r>
              <a:rPr sz="1400" spc="35" dirty="0">
                <a:latin typeface="Trebuchet MS"/>
                <a:cs typeface="Trebuchet MS"/>
              </a:rPr>
              <a:t>Как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60" dirty="0">
                <a:latin typeface="Trebuchet MS"/>
                <a:cs typeface="Trebuchet MS"/>
              </a:rPr>
              <a:t>выстроить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spc="65" dirty="0">
                <a:latin typeface="Trebuchet MS"/>
                <a:cs typeface="Trebuchet MS"/>
              </a:rPr>
              <a:t>мотивационно-целевой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30" dirty="0">
                <a:latin typeface="Trebuchet MS"/>
                <a:cs typeface="Trebuchet MS"/>
              </a:rPr>
              <a:t>этап</a:t>
            </a:r>
            <a:r>
              <a:rPr sz="1400" spc="-75" dirty="0">
                <a:latin typeface="Trebuchet MS"/>
                <a:cs typeface="Trebuchet MS"/>
              </a:rPr>
              <a:t> </a:t>
            </a:r>
            <a:r>
              <a:rPr sz="1400" spc="80" dirty="0">
                <a:latin typeface="Trebuchet MS"/>
                <a:cs typeface="Trebuchet MS"/>
              </a:rPr>
              <a:t>урока?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120"/>
              </a:spcBef>
            </a:pPr>
            <a:r>
              <a:rPr sz="1400" dirty="0">
                <a:latin typeface="Trebuchet MS"/>
                <a:cs typeface="Trebuchet MS"/>
              </a:rPr>
              <a:t>А</a:t>
            </a:r>
            <a:r>
              <a:rPr sz="1400" spc="20" dirty="0">
                <a:latin typeface="Trebuchet MS"/>
                <a:cs typeface="Trebuchet MS"/>
              </a:rPr>
              <a:t> </a:t>
            </a:r>
            <a:r>
              <a:rPr sz="1400" spc="25" dirty="0">
                <a:latin typeface="Trebuchet MS"/>
                <a:cs typeface="Trebuchet MS"/>
              </a:rPr>
              <a:t>ведь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он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важнейший,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а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в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той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20" dirty="0">
                <a:latin typeface="Trebuchet MS"/>
                <a:cs typeface="Trebuchet MS"/>
              </a:rPr>
              <a:t>же</a:t>
            </a:r>
            <a:r>
              <a:rPr sz="1400" spc="-75" dirty="0">
                <a:latin typeface="Trebuchet MS"/>
                <a:cs typeface="Trebuchet MS"/>
              </a:rPr>
              <a:t> </a:t>
            </a:r>
            <a:r>
              <a:rPr sz="1400" spc="75" dirty="0">
                <a:latin typeface="Trebuchet MS"/>
                <a:cs typeface="Trebuchet MS"/>
              </a:rPr>
              <a:t>программе</a:t>
            </a:r>
            <a:r>
              <a:rPr sz="1400" spc="-20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Сергеевой-Критской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ему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25"/>
              </a:spcBef>
            </a:pPr>
            <a:r>
              <a:rPr sz="1400" spc="55" dirty="0">
                <a:latin typeface="Trebuchet MS"/>
                <a:cs typeface="Trebuchet MS"/>
              </a:rPr>
              <a:t>почти</a:t>
            </a:r>
            <a:r>
              <a:rPr sz="1400" spc="-30" dirty="0">
                <a:latin typeface="Trebuchet MS"/>
                <a:cs typeface="Trebuchet MS"/>
              </a:rPr>
              <a:t> </a:t>
            </a:r>
            <a:r>
              <a:rPr sz="1400" spc="20" dirty="0">
                <a:latin typeface="Trebuchet MS"/>
                <a:cs typeface="Trebuchet MS"/>
              </a:rPr>
              <a:t>не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уделено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внимание.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Вот</a:t>
            </a:r>
            <a:r>
              <a:rPr sz="1400" spc="-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и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spc="30" dirty="0">
                <a:latin typeface="Trebuchet MS"/>
                <a:cs typeface="Trebuchet MS"/>
              </a:rPr>
              <a:t>выходит,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spc="45" dirty="0">
                <a:latin typeface="Trebuchet MS"/>
                <a:cs typeface="Trebuchet MS"/>
              </a:rPr>
              <a:t>что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почти</a:t>
            </a:r>
            <a:r>
              <a:rPr sz="1400" spc="-20" dirty="0">
                <a:latin typeface="Trebuchet MS"/>
                <a:cs typeface="Trebuchet MS"/>
              </a:rPr>
              <a:t> </a:t>
            </a:r>
            <a:r>
              <a:rPr sz="1400" spc="20" dirty="0">
                <a:latin typeface="Trebuchet MS"/>
                <a:cs typeface="Trebuchet MS"/>
              </a:rPr>
              <a:t>все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ученики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ненавидят</a:t>
            </a:r>
            <a:endParaRPr sz="14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120"/>
              </a:spcBef>
            </a:pPr>
            <a:r>
              <a:rPr sz="1400" spc="60" dirty="0">
                <a:latin typeface="Trebuchet MS"/>
                <a:cs typeface="Trebuchet MS"/>
              </a:rPr>
              <a:t>уроки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35" dirty="0">
                <a:latin typeface="Trebuchet MS"/>
                <a:cs typeface="Trebuchet MS"/>
              </a:rPr>
              <a:t>музыки.</a:t>
            </a:r>
            <a:endParaRPr sz="1400">
              <a:latin typeface="Trebuchet MS"/>
              <a:cs typeface="Trebuchet MS"/>
            </a:endParaRPr>
          </a:p>
          <a:p>
            <a:pPr marL="24130" marR="5080">
              <a:lnSpc>
                <a:spcPts val="1700"/>
              </a:lnSpc>
              <a:spcBef>
                <a:spcPts val="40"/>
              </a:spcBef>
            </a:pPr>
            <a:r>
              <a:rPr sz="1400" spc="40" dirty="0">
                <a:latin typeface="Trebuchet MS"/>
                <a:cs typeface="Trebuchet MS"/>
              </a:rPr>
              <a:t>Далее </a:t>
            </a:r>
            <a:r>
              <a:rPr sz="1400" dirty="0">
                <a:latin typeface="Trebuchet MS"/>
                <a:cs typeface="Trebuchet MS"/>
              </a:rPr>
              <a:t>– </a:t>
            </a:r>
            <a:r>
              <a:rPr sz="1400" spc="40" dirty="0">
                <a:latin typeface="Trebuchet MS"/>
                <a:cs typeface="Trebuchet MS"/>
              </a:rPr>
              <a:t>какие </a:t>
            </a:r>
            <a:r>
              <a:rPr sz="1400" spc="65" dirty="0">
                <a:latin typeface="Trebuchet MS"/>
                <a:cs typeface="Trebuchet MS"/>
              </a:rPr>
              <a:t>приёмы </a:t>
            </a:r>
            <a:r>
              <a:rPr sz="1400" spc="45" dirty="0">
                <a:latin typeface="Trebuchet MS"/>
                <a:cs typeface="Trebuchet MS"/>
              </a:rPr>
              <a:t>использовать </a:t>
            </a:r>
            <a:r>
              <a:rPr sz="1400" spc="35" dirty="0">
                <a:latin typeface="Trebuchet MS"/>
                <a:cs typeface="Trebuchet MS"/>
              </a:rPr>
              <a:t>во </a:t>
            </a:r>
            <a:r>
              <a:rPr sz="1400" spc="55" dirty="0">
                <a:latin typeface="Trebuchet MS"/>
                <a:cs typeface="Trebuchet MS"/>
              </a:rPr>
              <a:t>время</a:t>
            </a:r>
            <a:r>
              <a:rPr sz="1400" spc="-260" dirty="0">
                <a:latin typeface="Trebuchet MS"/>
                <a:cs typeface="Trebuchet MS"/>
              </a:rPr>
              <a:t> </a:t>
            </a:r>
            <a:r>
              <a:rPr sz="1400" spc="60" dirty="0">
                <a:latin typeface="Trebuchet MS"/>
                <a:cs typeface="Trebuchet MS"/>
              </a:rPr>
              <a:t>операционно-деятельностного  </a:t>
            </a:r>
            <a:r>
              <a:rPr sz="1400" spc="35" dirty="0">
                <a:latin typeface="Trebuchet MS"/>
                <a:cs typeface="Trebuchet MS"/>
              </a:rPr>
              <a:t>этапа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30" dirty="0">
                <a:latin typeface="Trebuchet MS"/>
                <a:cs typeface="Trebuchet MS"/>
              </a:rPr>
              <a:t>урока,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80" dirty="0">
                <a:latin typeface="Trebuchet MS"/>
                <a:cs typeface="Trebuchet MS"/>
              </a:rPr>
              <a:t>помимо</a:t>
            </a:r>
            <a:r>
              <a:rPr sz="1400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фронтального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spc="60" dirty="0">
                <a:latin typeface="Trebuchet MS"/>
                <a:cs typeface="Trebuchet MS"/>
              </a:rPr>
              <a:t>прослушивания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музыки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spc="25" dirty="0">
                <a:latin typeface="Trebuchet MS"/>
                <a:cs typeface="Trebuchet MS"/>
              </a:rPr>
              <a:t>(который,</a:t>
            </a:r>
            <a:r>
              <a:rPr sz="1400" spc="-70" dirty="0">
                <a:latin typeface="Trebuchet MS"/>
                <a:cs typeface="Trebuchet MS"/>
              </a:rPr>
              <a:t> </a:t>
            </a:r>
            <a:r>
              <a:rPr sz="1400" spc="20" dirty="0">
                <a:latin typeface="Trebuchet MS"/>
                <a:cs typeface="Trebuchet MS"/>
              </a:rPr>
              <a:t>кстати,</a:t>
            </a:r>
            <a:endParaRPr sz="1400">
              <a:latin typeface="Trebuchet MS"/>
              <a:cs typeface="Trebuchet MS"/>
            </a:endParaRPr>
          </a:p>
          <a:p>
            <a:pPr marL="24130" marR="255270">
              <a:lnSpc>
                <a:spcPct val="101400"/>
              </a:lnSpc>
              <a:spcBef>
                <a:spcPts val="40"/>
              </a:spcBef>
            </a:pPr>
            <a:r>
              <a:rPr sz="1400" spc="20" dirty="0">
                <a:latin typeface="Trebuchet MS"/>
                <a:cs typeface="Trebuchet MS"/>
              </a:rPr>
              <a:t>не </a:t>
            </a:r>
            <a:r>
              <a:rPr sz="1400" spc="60" dirty="0">
                <a:latin typeface="Trebuchet MS"/>
                <a:cs typeface="Trebuchet MS"/>
              </a:rPr>
              <a:t>работает)? </a:t>
            </a:r>
            <a:r>
              <a:rPr sz="1400" dirty="0">
                <a:latin typeface="Trebuchet MS"/>
                <a:cs typeface="Trebuchet MS"/>
              </a:rPr>
              <a:t>И </a:t>
            </a:r>
            <a:r>
              <a:rPr sz="1400" spc="40" dirty="0">
                <a:latin typeface="Trebuchet MS"/>
                <a:cs typeface="Trebuchet MS"/>
              </a:rPr>
              <a:t>какие </a:t>
            </a:r>
            <a:r>
              <a:rPr sz="1400" spc="60" dirty="0">
                <a:latin typeface="Trebuchet MS"/>
                <a:cs typeface="Trebuchet MS"/>
              </a:rPr>
              <a:t>метапредметные </a:t>
            </a:r>
            <a:r>
              <a:rPr sz="1400" dirty="0">
                <a:latin typeface="Trebuchet MS"/>
                <a:cs typeface="Trebuchet MS"/>
              </a:rPr>
              <a:t>и </a:t>
            </a:r>
            <a:r>
              <a:rPr sz="1400" spc="50" dirty="0">
                <a:latin typeface="Trebuchet MS"/>
                <a:cs typeface="Trebuchet MS"/>
              </a:rPr>
              <a:t>личностные навыки </a:t>
            </a:r>
            <a:r>
              <a:rPr sz="1400" spc="45" dirty="0">
                <a:latin typeface="Trebuchet MS"/>
                <a:cs typeface="Trebuchet MS"/>
              </a:rPr>
              <a:t>мы </a:t>
            </a:r>
            <a:r>
              <a:rPr sz="1400" spc="60" dirty="0">
                <a:latin typeface="Trebuchet MS"/>
                <a:cs typeface="Trebuchet MS"/>
              </a:rPr>
              <a:t>можем  </a:t>
            </a:r>
            <a:r>
              <a:rPr sz="1400" spc="65" dirty="0">
                <a:latin typeface="Trebuchet MS"/>
                <a:cs typeface="Trebuchet MS"/>
              </a:rPr>
              <a:t>формировать </a:t>
            </a:r>
            <a:r>
              <a:rPr sz="1400" spc="30" dirty="0">
                <a:latin typeface="Trebuchet MS"/>
                <a:cs typeface="Trebuchet MS"/>
              </a:rPr>
              <a:t>на</a:t>
            </a:r>
            <a:r>
              <a:rPr sz="1400" spc="-155" dirty="0">
                <a:latin typeface="Trebuchet MS"/>
                <a:cs typeface="Trebuchet MS"/>
              </a:rPr>
              <a:t> </a:t>
            </a:r>
            <a:r>
              <a:rPr sz="1400" spc="70" dirty="0">
                <a:latin typeface="Trebuchet MS"/>
                <a:cs typeface="Trebuchet MS"/>
              </a:rPr>
              <a:t>уроке?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69043" y="583693"/>
            <a:ext cx="745363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305" dirty="0">
                <a:latin typeface="Georgia"/>
                <a:cs typeface="Georgia"/>
              </a:rPr>
              <a:t>Общественное</a:t>
            </a:r>
            <a:r>
              <a:rPr sz="5000" spc="254" dirty="0">
                <a:latin typeface="Georgia"/>
                <a:cs typeface="Georgia"/>
              </a:rPr>
              <a:t> </a:t>
            </a:r>
            <a:r>
              <a:rPr sz="5000" spc="280" dirty="0">
                <a:latin typeface="Georgia"/>
                <a:cs typeface="Georgia"/>
              </a:rPr>
              <a:t>мнение</a:t>
            </a:r>
            <a:endParaRPr sz="5000">
              <a:latin typeface="Georgia"/>
              <a:cs typeface="Georg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9329559"/>
            <a:ext cx="20104100" cy="1979295"/>
          </a:xfrm>
          <a:custGeom>
            <a:avLst/>
            <a:gdLst/>
            <a:ahLst/>
            <a:cxnLst/>
            <a:rect l="l" t="t" r="r" b="b"/>
            <a:pathLst>
              <a:path w="20104100" h="1979295">
                <a:moveTo>
                  <a:pt x="0" y="0"/>
                </a:moveTo>
                <a:lnTo>
                  <a:pt x="0" y="1978996"/>
                </a:lnTo>
                <a:lnTo>
                  <a:pt x="20104100" y="1978996"/>
                </a:lnTo>
                <a:lnTo>
                  <a:pt x="20104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EBED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10622" y="2024379"/>
            <a:ext cx="7353934" cy="1948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229" dirty="0">
                <a:latin typeface="Trebuchet MS"/>
                <a:cs typeface="Trebuchet MS"/>
              </a:rPr>
              <a:t>Опрос</a:t>
            </a:r>
            <a:endParaRPr sz="2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2800" spc="235" dirty="0">
                <a:latin typeface="Trebuchet MS"/>
                <a:cs typeface="Trebuchet MS"/>
              </a:rPr>
              <a:t>«Что</a:t>
            </a:r>
            <a:r>
              <a:rPr sz="2800" spc="-360" dirty="0">
                <a:latin typeface="Trebuchet MS"/>
                <a:cs typeface="Trebuchet MS"/>
              </a:rPr>
              <a:t> </a:t>
            </a:r>
            <a:r>
              <a:rPr sz="2800" spc="185" dirty="0">
                <a:latin typeface="Trebuchet MS"/>
                <a:cs typeface="Trebuchet MS"/>
              </a:rPr>
              <a:t>бы</a:t>
            </a:r>
            <a:r>
              <a:rPr sz="2800" spc="-340" dirty="0">
                <a:latin typeface="Trebuchet MS"/>
                <a:cs typeface="Trebuchet MS"/>
              </a:rPr>
              <a:t> </a:t>
            </a:r>
            <a:r>
              <a:rPr sz="2800" spc="150" dirty="0">
                <a:latin typeface="Trebuchet MS"/>
                <a:cs typeface="Trebuchet MS"/>
              </a:rPr>
              <a:t>вы</a:t>
            </a:r>
            <a:r>
              <a:rPr sz="2800" spc="-375" dirty="0">
                <a:latin typeface="Trebuchet MS"/>
                <a:cs typeface="Trebuchet MS"/>
              </a:rPr>
              <a:t> </a:t>
            </a:r>
            <a:r>
              <a:rPr sz="2800" spc="185" dirty="0">
                <a:latin typeface="Trebuchet MS"/>
                <a:cs typeface="Trebuchet MS"/>
              </a:rPr>
              <a:t>включили</a:t>
            </a:r>
            <a:r>
              <a:rPr sz="2800" spc="-375" dirty="0">
                <a:latin typeface="Trebuchet MS"/>
                <a:cs typeface="Trebuchet MS"/>
              </a:rPr>
              <a:t> </a:t>
            </a:r>
            <a:r>
              <a:rPr sz="2800" spc="75" dirty="0">
                <a:latin typeface="Trebuchet MS"/>
                <a:cs typeface="Trebuchet MS"/>
              </a:rPr>
              <a:t>в</a:t>
            </a:r>
            <a:r>
              <a:rPr sz="2800" spc="-409" dirty="0">
                <a:latin typeface="Trebuchet MS"/>
                <a:cs typeface="Trebuchet MS"/>
              </a:rPr>
              <a:t> </a:t>
            </a:r>
            <a:r>
              <a:rPr sz="2800" spc="250" dirty="0">
                <a:latin typeface="Trebuchet MS"/>
                <a:cs typeface="Trebuchet MS"/>
              </a:rPr>
              <a:t>уроки</a:t>
            </a:r>
            <a:r>
              <a:rPr sz="2800" spc="-340" dirty="0">
                <a:latin typeface="Trebuchet MS"/>
                <a:cs typeface="Trebuchet MS"/>
              </a:rPr>
              <a:t> </a:t>
            </a:r>
            <a:r>
              <a:rPr sz="2800" spc="275" dirty="0">
                <a:latin typeface="Trebuchet MS"/>
                <a:cs typeface="Trebuchet MS"/>
              </a:rPr>
              <a:t>музыки?»</a:t>
            </a:r>
            <a:endParaRPr sz="2800">
              <a:latin typeface="Trebuchet MS"/>
              <a:cs typeface="Trebuchet MS"/>
            </a:endParaRPr>
          </a:p>
          <a:p>
            <a:pPr marL="43815">
              <a:lnSpc>
                <a:spcPct val="100000"/>
              </a:lnSpc>
              <a:spcBef>
                <a:spcPts val="1440"/>
              </a:spcBef>
            </a:pPr>
            <a:r>
              <a:rPr sz="2800" spc="155" dirty="0">
                <a:latin typeface="Trebuchet MS"/>
                <a:cs typeface="Trebuchet MS"/>
              </a:rPr>
              <a:t>644</a:t>
            </a:r>
            <a:r>
              <a:rPr sz="2800" spc="-380" dirty="0">
                <a:latin typeface="Trebuchet MS"/>
                <a:cs typeface="Trebuchet MS"/>
              </a:rPr>
              <a:t> </a:t>
            </a:r>
            <a:r>
              <a:rPr sz="2800" spc="90" dirty="0">
                <a:latin typeface="Trebuchet MS"/>
                <a:cs typeface="Trebuchet MS"/>
              </a:rPr>
              <a:t>пользователя</a:t>
            </a:r>
            <a:r>
              <a:rPr sz="2800" spc="-440" dirty="0">
                <a:latin typeface="Trebuchet MS"/>
                <a:cs typeface="Trebuchet MS"/>
              </a:rPr>
              <a:t> </a:t>
            </a:r>
            <a:r>
              <a:rPr sz="2800" spc="110" dirty="0">
                <a:latin typeface="Trebuchet MS"/>
                <a:cs typeface="Trebuchet MS"/>
              </a:rPr>
              <a:t>сервиса</a:t>
            </a:r>
            <a:r>
              <a:rPr sz="2800" spc="-415" dirty="0">
                <a:latin typeface="Trebuchet MS"/>
                <a:cs typeface="Trebuchet MS"/>
              </a:rPr>
              <a:t> </a:t>
            </a:r>
            <a:r>
              <a:rPr sz="2800" spc="-15" dirty="0">
                <a:latin typeface="Trebuchet MS"/>
                <a:cs typeface="Trebuchet MS"/>
              </a:rPr>
              <a:t>Яндекс.</a:t>
            </a:r>
            <a:r>
              <a:rPr sz="2800" spc="-505" dirty="0">
                <a:latin typeface="Trebuchet MS"/>
                <a:cs typeface="Trebuchet MS"/>
              </a:rPr>
              <a:t> </a:t>
            </a:r>
            <a:r>
              <a:rPr sz="2800" spc="225" dirty="0">
                <a:latin typeface="Trebuchet MS"/>
                <a:cs typeface="Trebuchet MS"/>
              </a:rPr>
              <a:t>Музыка</a:t>
            </a:r>
            <a:endParaRPr sz="2800">
              <a:latin typeface="Trebuchet MS"/>
              <a:cs typeface="Trebuchet MS"/>
            </a:endParaRPr>
          </a:p>
          <a:p>
            <a:pPr marL="43815">
              <a:lnSpc>
                <a:spcPct val="100000"/>
              </a:lnSpc>
              <a:spcBef>
                <a:spcPts val="120"/>
              </a:spcBef>
            </a:pPr>
            <a:r>
              <a:rPr sz="2800" spc="130" dirty="0">
                <a:latin typeface="Trebuchet MS"/>
                <a:cs typeface="Trebuchet MS"/>
              </a:rPr>
              <a:t>18</a:t>
            </a:r>
            <a:r>
              <a:rPr sz="2800" spc="-400" dirty="0">
                <a:latin typeface="Trebuchet MS"/>
                <a:cs typeface="Trebuchet MS"/>
              </a:rPr>
              <a:t> </a:t>
            </a:r>
            <a:r>
              <a:rPr sz="2800" spc="545" dirty="0">
                <a:latin typeface="Trebuchet MS"/>
                <a:cs typeface="Trebuchet MS"/>
              </a:rPr>
              <a:t>–</a:t>
            </a:r>
            <a:r>
              <a:rPr sz="2800" spc="95" dirty="0">
                <a:latin typeface="Trebuchet MS"/>
                <a:cs typeface="Trebuchet MS"/>
              </a:rPr>
              <a:t> </a:t>
            </a:r>
            <a:r>
              <a:rPr sz="2800" spc="130" dirty="0">
                <a:latin typeface="Trebuchet MS"/>
                <a:cs typeface="Trebuchet MS"/>
              </a:rPr>
              <a:t>35</a:t>
            </a:r>
            <a:r>
              <a:rPr sz="2800" spc="-390" dirty="0">
                <a:latin typeface="Trebuchet MS"/>
                <a:cs typeface="Trebuchet MS"/>
              </a:rPr>
              <a:t> </a:t>
            </a:r>
            <a:r>
              <a:rPr sz="2800" spc="35" dirty="0">
                <a:latin typeface="Trebuchet MS"/>
                <a:cs typeface="Trebuchet MS"/>
              </a:rPr>
              <a:t>лет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47214" y="9531604"/>
            <a:ext cx="15410815" cy="144907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2800" b="1" spc="130" dirty="0">
                <a:latin typeface="Trebuchet MS"/>
                <a:cs typeface="Trebuchet MS"/>
              </a:rPr>
              <a:t>«Проект</a:t>
            </a:r>
            <a:r>
              <a:rPr sz="2800" b="1" spc="-395" dirty="0">
                <a:latin typeface="Trebuchet MS"/>
                <a:cs typeface="Trebuchet MS"/>
              </a:rPr>
              <a:t> </a:t>
            </a:r>
            <a:r>
              <a:rPr sz="2800" b="1" spc="85" dirty="0">
                <a:latin typeface="Trebuchet MS"/>
                <a:cs typeface="Trebuchet MS"/>
              </a:rPr>
              <a:t>мне</a:t>
            </a:r>
            <a:r>
              <a:rPr sz="2800" b="1" spc="-415" dirty="0">
                <a:latin typeface="Trebuchet MS"/>
                <a:cs typeface="Trebuchet MS"/>
              </a:rPr>
              <a:t> </a:t>
            </a:r>
            <a:r>
              <a:rPr sz="2800" b="1" spc="70" dirty="0">
                <a:latin typeface="Trebuchet MS"/>
                <a:cs typeface="Trebuchet MS"/>
              </a:rPr>
              <a:t>очень</a:t>
            </a:r>
            <a:r>
              <a:rPr sz="2800" b="1" spc="-430" dirty="0">
                <a:latin typeface="Trebuchet MS"/>
                <a:cs typeface="Trebuchet MS"/>
              </a:rPr>
              <a:t> </a:t>
            </a:r>
            <a:r>
              <a:rPr sz="2800" b="1" spc="95" dirty="0">
                <a:latin typeface="Trebuchet MS"/>
                <a:cs typeface="Trebuchet MS"/>
              </a:rPr>
              <a:t>понравился</a:t>
            </a:r>
            <a:r>
              <a:rPr sz="2800" b="1" spc="-430" dirty="0">
                <a:latin typeface="Trebuchet MS"/>
                <a:cs typeface="Trebuchet MS"/>
              </a:rPr>
              <a:t> </a:t>
            </a:r>
            <a:r>
              <a:rPr sz="2800" b="1" spc="530" dirty="0">
                <a:latin typeface="Trebuchet MS"/>
                <a:cs typeface="Trebuchet MS"/>
              </a:rPr>
              <a:t>–</a:t>
            </a:r>
            <a:r>
              <a:rPr sz="2800" b="1" spc="60" dirty="0">
                <a:latin typeface="Trebuchet MS"/>
                <a:cs typeface="Trebuchet MS"/>
              </a:rPr>
              <a:t> </a:t>
            </a:r>
            <a:r>
              <a:rPr sz="2800" b="1" spc="80" dirty="0">
                <a:latin typeface="Trebuchet MS"/>
                <a:cs typeface="Trebuchet MS"/>
              </a:rPr>
              <a:t>учителям</a:t>
            </a:r>
            <a:r>
              <a:rPr sz="2800" b="1" spc="-409" dirty="0">
                <a:latin typeface="Trebuchet MS"/>
                <a:cs typeface="Trebuchet MS"/>
              </a:rPr>
              <a:t> </a:t>
            </a:r>
            <a:r>
              <a:rPr sz="2800" b="1" spc="120" dirty="0">
                <a:latin typeface="Trebuchet MS"/>
                <a:cs typeface="Trebuchet MS"/>
              </a:rPr>
              <a:t>музыки</a:t>
            </a:r>
            <a:r>
              <a:rPr sz="2800" b="1" spc="-390" dirty="0">
                <a:latin typeface="Trebuchet MS"/>
                <a:cs typeface="Trebuchet MS"/>
              </a:rPr>
              <a:t> </a:t>
            </a:r>
            <a:r>
              <a:rPr sz="2800" b="1" spc="125" dirty="0">
                <a:latin typeface="Trebuchet MS"/>
                <a:cs typeface="Trebuchet MS"/>
              </a:rPr>
              <a:t>редко</a:t>
            </a:r>
            <a:r>
              <a:rPr sz="2800" b="1" spc="-405" dirty="0">
                <a:latin typeface="Trebuchet MS"/>
                <a:cs typeface="Trebuchet MS"/>
              </a:rPr>
              <a:t> </a:t>
            </a:r>
            <a:r>
              <a:rPr sz="2800" b="1" spc="65" dirty="0">
                <a:latin typeface="Trebuchet MS"/>
                <a:cs typeface="Trebuchet MS"/>
              </a:rPr>
              <a:t>уделяют</a:t>
            </a:r>
            <a:r>
              <a:rPr sz="2800" b="1" spc="-440" dirty="0">
                <a:latin typeface="Trebuchet MS"/>
                <a:cs typeface="Trebuchet MS"/>
              </a:rPr>
              <a:t> </a:t>
            </a:r>
            <a:r>
              <a:rPr sz="2800" b="1" spc="30" dirty="0">
                <a:latin typeface="Trebuchet MS"/>
                <a:cs typeface="Trebuchet MS"/>
              </a:rPr>
              <a:t>внимание».</a:t>
            </a:r>
            <a:endParaRPr sz="2800">
              <a:latin typeface="Trebuchet MS"/>
              <a:cs typeface="Trebuchet MS"/>
            </a:endParaRPr>
          </a:p>
          <a:p>
            <a:pPr marL="1825625" marR="5080">
              <a:lnSpc>
                <a:spcPct val="100699"/>
              </a:lnSpc>
              <a:spcBef>
                <a:spcPts val="530"/>
              </a:spcBef>
            </a:pPr>
            <a:r>
              <a:rPr sz="2800" spc="125" dirty="0">
                <a:latin typeface="Trebuchet MS"/>
                <a:cs typeface="Trebuchet MS"/>
              </a:rPr>
              <a:t>Любовь</a:t>
            </a:r>
            <a:r>
              <a:rPr sz="2800" spc="155" dirty="0">
                <a:latin typeface="Trebuchet MS"/>
                <a:cs typeface="Trebuchet MS"/>
              </a:rPr>
              <a:t> </a:t>
            </a:r>
            <a:r>
              <a:rPr sz="2800" spc="45" dirty="0">
                <a:latin typeface="Trebuchet MS"/>
                <a:cs typeface="Trebuchet MS"/>
              </a:rPr>
              <a:t>Духанина,</a:t>
            </a:r>
            <a:r>
              <a:rPr sz="2800" spc="-455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заместитель</a:t>
            </a:r>
            <a:r>
              <a:rPr sz="2800" spc="-455" dirty="0">
                <a:latin typeface="Trebuchet MS"/>
                <a:cs typeface="Trebuchet MS"/>
              </a:rPr>
              <a:t> </a:t>
            </a:r>
            <a:r>
              <a:rPr sz="2800" spc="40" dirty="0">
                <a:latin typeface="Trebuchet MS"/>
                <a:cs typeface="Trebuchet MS"/>
              </a:rPr>
              <a:t>председателя</a:t>
            </a:r>
            <a:r>
              <a:rPr sz="2800" spc="-475" dirty="0">
                <a:latin typeface="Trebuchet MS"/>
                <a:cs typeface="Trebuchet MS"/>
              </a:rPr>
              <a:t> </a:t>
            </a:r>
            <a:r>
              <a:rPr sz="2800" spc="100" dirty="0">
                <a:latin typeface="Trebuchet MS"/>
                <a:cs typeface="Trebuchet MS"/>
              </a:rPr>
              <a:t>комитета</a:t>
            </a:r>
            <a:r>
              <a:rPr sz="2800" spc="-440" dirty="0">
                <a:latin typeface="Trebuchet MS"/>
                <a:cs typeface="Trebuchet MS"/>
              </a:rPr>
              <a:t> </a:t>
            </a:r>
            <a:r>
              <a:rPr sz="2800" spc="95" dirty="0">
                <a:latin typeface="Trebuchet MS"/>
                <a:cs typeface="Trebuchet MS"/>
              </a:rPr>
              <a:t>Государственной</a:t>
            </a:r>
            <a:r>
              <a:rPr sz="2800" spc="-450" dirty="0">
                <a:latin typeface="Trebuchet MS"/>
                <a:cs typeface="Trebuchet MS"/>
              </a:rPr>
              <a:t> </a:t>
            </a:r>
            <a:r>
              <a:rPr sz="2800" spc="135" dirty="0">
                <a:latin typeface="Trebuchet MS"/>
                <a:cs typeface="Trebuchet MS"/>
              </a:rPr>
              <a:t>думы  </a:t>
            </a:r>
            <a:r>
              <a:rPr sz="2800" spc="114" dirty="0">
                <a:latin typeface="Trebuchet MS"/>
                <a:cs typeface="Trebuchet MS"/>
              </a:rPr>
              <a:t>по</a:t>
            </a:r>
            <a:r>
              <a:rPr sz="2800" spc="-415" dirty="0">
                <a:latin typeface="Trebuchet MS"/>
                <a:cs typeface="Trebuchet MS"/>
              </a:rPr>
              <a:t> </a:t>
            </a:r>
            <a:r>
              <a:rPr sz="2800" spc="160" dirty="0">
                <a:latin typeface="Trebuchet MS"/>
                <a:cs typeface="Trebuchet MS"/>
              </a:rPr>
              <a:t>образованию</a:t>
            </a:r>
            <a:r>
              <a:rPr sz="2800" spc="-415" dirty="0">
                <a:latin typeface="Trebuchet MS"/>
                <a:cs typeface="Trebuchet MS"/>
              </a:rPr>
              <a:t> </a:t>
            </a:r>
            <a:r>
              <a:rPr sz="2800" spc="70" dirty="0">
                <a:latin typeface="Trebuchet MS"/>
                <a:cs typeface="Trebuchet MS"/>
              </a:rPr>
              <a:t>и</a:t>
            </a:r>
            <a:r>
              <a:rPr sz="2800" spc="-409" dirty="0">
                <a:latin typeface="Trebuchet MS"/>
                <a:cs typeface="Trebuchet MS"/>
              </a:rPr>
              <a:t> </a:t>
            </a:r>
            <a:r>
              <a:rPr sz="2800" spc="-55" dirty="0">
                <a:latin typeface="Trebuchet MS"/>
                <a:cs typeface="Trebuchet MS"/>
              </a:rPr>
              <a:t>науке,</a:t>
            </a:r>
            <a:r>
              <a:rPr sz="2800" spc="-525" dirty="0">
                <a:latin typeface="Trebuchet MS"/>
                <a:cs typeface="Trebuchet MS"/>
              </a:rPr>
              <a:t> </a:t>
            </a:r>
            <a:r>
              <a:rPr sz="2800" spc="35" dirty="0">
                <a:latin typeface="Trebuchet MS"/>
                <a:cs typeface="Trebuchet MS"/>
              </a:rPr>
              <a:t>председатель</a:t>
            </a:r>
            <a:r>
              <a:rPr sz="2800" spc="-490" dirty="0">
                <a:latin typeface="Trebuchet MS"/>
                <a:cs typeface="Trebuchet MS"/>
              </a:rPr>
              <a:t> </a:t>
            </a:r>
            <a:r>
              <a:rPr sz="2800" spc="100" dirty="0">
                <a:latin typeface="Trebuchet MS"/>
                <a:cs typeface="Trebuchet MS"/>
              </a:rPr>
              <a:t>Российского</a:t>
            </a:r>
            <a:r>
              <a:rPr sz="2800" spc="-459" dirty="0">
                <a:latin typeface="Trebuchet MS"/>
                <a:cs typeface="Trebuchet MS"/>
              </a:rPr>
              <a:t> </a:t>
            </a:r>
            <a:r>
              <a:rPr sz="2800" spc="114" dirty="0">
                <a:latin typeface="Trebuchet MS"/>
                <a:cs typeface="Trebuchet MS"/>
              </a:rPr>
              <a:t>общества</a:t>
            </a:r>
            <a:r>
              <a:rPr sz="2800" spc="-434" dirty="0">
                <a:latin typeface="Trebuchet MS"/>
                <a:cs typeface="Trebuchet MS"/>
              </a:rPr>
              <a:t> </a:t>
            </a:r>
            <a:r>
              <a:rPr sz="2800" spc="10" dirty="0">
                <a:latin typeface="Trebuchet MS"/>
                <a:cs typeface="Trebuchet MS"/>
              </a:rPr>
              <a:t>«Знание».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04150" y="4600816"/>
            <a:ext cx="2251710" cy="2310130"/>
          </a:xfrm>
          <a:custGeom>
            <a:avLst/>
            <a:gdLst/>
            <a:ahLst/>
            <a:cxnLst/>
            <a:rect l="l" t="t" r="r" b="b"/>
            <a:pathLst>
              <a:path w="2251710" h="2310129">
                <a:moveTo>
                  <a:pt x="1125613" y="0"/>
                </a:moveTo>
                <a:lnTo>
                  <a:pt x="1078039" y="1003"/>
                </a:lnTo>
                <a:lnTo>
                  <a:pt x="1030960" y="4025"/>
                </a:lnTo>
                <a:lnTo>
                  <a:pt x="984427" y="8991"/>
                </a:lnTo>
                <a:lnTo>
                  <a:pt x="938466" y="15887"/>
                </a:lnTo>
                <a:lnTo>
                  <a:pt x="893140" y="24663"/>
                </a:lnTo>
                <a:lnTo>
                  <a:pt x="848461" y="35267"/>
                </a:lnTo>
                <a:lnTo>
                  <a:pt x="804481" y="47675"/>
                </a:lnTo>
                <a:lnTo>
                  <a:pt x="761250" y="61849"/>
                </a:lnTo>
                <a:lnTo>
                  <a:pt x="718781" y="77736"/>
                </a:lnTo>
                <a:lnTo>
                  <a:pt x="677138" y="95313"/>
                </a:lnTo>
                <a:lnTo>
                  <a:pt x="636358" y="114515"/>
                </a:lnTo>
                <a:lnTo>
                  <a:pt x="596455" y="135318"/>
                </a:lnTo>
                <a:lnTo>
                  <a:pt x="557491" y="157683"/>
                </a:lnTo>
                <a:lnTo>
                  <a:pt x="519506" y="181571"/>
                </a:lnTo>
                <a:lnTo>
                  <a:pt x="482523" y="206933"/>
                </a:lnTo>
                <a:lnTo>
                  <a:pt x="446595" y="233730"/>
                </a:lnTo>
                <a:lnTo>
                  <a:pt x="411759" y="261924"/>
                </a:lnTo>
                <a:lnTo>
                  <a:pt x="378053" y="291490"/>
                </a:lnTo>
                <a:lnTo>
                  <a:pt x="345503" y="322364"/>
                </a:lnTo>
                <a:lnTo>
                  <a:pt x="314172" y="354520"/>
                </a:lnTo>
                <a:lnTo>
                  <a:pt x="284073" y="387908"/>
                </a:lnTo>
                <a:lnTo>
                  <a:pt x="255270" y="422503"/>
                </a:lnTo>
                <a:lnTo>
                  <a:pt x="227787" y="458241"/>
                </a:lnTo>
                <a:lnTo>
                  <a:pt x="201675" y="495109"/>
                </a:lnTo>
                <a:lnTo>
                  <a:pt x="176961" y="533057"/>
                </a:lnTo>
                <a:lnTo>
                  <a:pt x="153682" y="572033"/>
                </a:lnTo>
                <a:lnTo>
                  <a:pt x="131889" y="612013"/>
                </a:lnTo>
                <a:lnTo>
                  <a:pt x="111607" y="652957"/>
                </a:lnTo>
                <a:lnTo>
                  <a:pt x="92887" y="694804"/>
                </a:lnTo>
                <a:lnTo>
                  <a:pt x="75768" y="737539"/>
                </a:lnTo>
                <a:lnTo>
                  <a:pt x="60281" y="781100"/>
                </a:lnTo>
                <a:lnTo>
                  <a:pt x="46473" y="825474"/>
                </a:lnTo>
                <a:lnTo>
                  <a:pt x="34377" y="870585"/>
                </a:lnTo>
                <a:lnTo>
                  <a:pt x="24036" y="916431"/>
                </a:lnTo>
                <a:lnTo>
                  <a:pt x="15487" y="962939"/>
                </a:lnTo>
                <a:lnTo>
                  <a:pt x="8770" y="1010094"/>
                </a:lnTo>
                <a:lnTo>
                  <a:pt x="3923" y="1057846"/>
                </a:lnTo>
                <a:lnTo>
                  <a:pt x="986" y="1106157"/>
                </a:lnTo>
                <a:lnTo>
                  <a:pt x="0" y="1154976"/>
                </a:lnTo>
                <a:lnTo>
                  <a:pt x="986" y="1203794"/>
                </a:lnTo>
                <a:lnTo>
                  <a:pt x="3923" y="1252105"/>
                </a:lnTo>
                <a:lnTo>
                  <a:pt x="8770" y="1299857"/>
                </a:lnTo>
                <a:lnTo>
                  <a:pt x="15487" y="1347012"/>
                </a:lnTo>
                <a:lnTo>
                  <a:pt x="24036" y="1393520"/>
                </a:lnTo>
                <a:lnTo>
                  <a:pt x="34377" y="1439367"/>
                </a:lnTo>
                <a:lnTo>
                  <a:pt x="46473" y="1484477"/>
                </a:lnTo>
                <a:lnTo>
                  <a:pt x="60281" y="1528851"/>
                </a:lnTo>
                <a:lnTo>
                  <a:pt x="75768" y="1572412"/>
                </a:lnTo>
                <a:lnTo>
                  <a:pt x="92887" y="1615147"/>
                </a:lnTo>
                <a:lnTo>
                  <a:pt x="111607" y="1656994"/>
                </a:lnTo>
                <a:lnTo>
                  <a:pt x="131889" y="1697939"/>
                </a:lnTo>
                <a:lnTo>
                  <a:pt x="153682" y="1737918"/>
                </a:lnTo>
                <a:lnTo>
                  <a:pt x="176961" y="1776895"/>
                </a:lnTo>
                <a:lnTo>
                  <a:pt x="201675" y="1814842"/>
                </a:lnTo>
                <a:lnTo>
                  <a:pt x="227787" y="1851698"/>
                </a:lnTo>
                <a:lnTo>
                  <a:pt x="255270" y="1887448"/>
                </a:lnTo>
                <a:lnTo>
                  <a:pt x="284073" y="1922043"/>
                </a:lnTo>
                <a:lnTo>
                  <a:pt x="314172" y="1955431"/>
                </a:lnTo>
                <a:lnTo>
                  <a:pt x="345503" y="1987588"/>
                </a:lnTo>
                <a:lnTo>
                  <a:pt x="378053" y="2018461"/>
                </a:lnTo>
                <a:lnTo>
                  <a:pt x="411759" y="2048014"/>
                </a:lnTo>
                <a:lnTo>
                  <a:pt x="446595" y="2076221"/>
                </a:lnTo>
                <a:lnTo>
                  <a:pt x="482523" y="2103018"/>
                </a:lnTo>
                <a:lnTo>
                  <a:pt x="519506" y="2128380"/>
                </a:lnTo>
                <a:lnTo>
                  <a:pt x="557491" y="2152256"/>
                </a:lnTo>
                <a:lnTo>
                  <a:pt x="596455" y="2174621"/>
                </a:lnTo>
                <a:lnTo>
                  <a:pt x="636358" y="2195436"/>
                </a:lnTo>
                <a:lnTo>
                  <a:pt x="677138" y="2214638"/>
                </a:lnTo>
                <a:lnTo>
                  <a:pt x="718781" y="2232202"/>
                </a:lnTo>
                <a:lnTo>
                  <a:pt x="761250" y="2248090"/>
                </a:lnTo>
                <a:lnTo>
                  <a:pt x="804481" y="2262263"/>
                </a:lnTo>
                <a:lnTo>
                  <a:pt x="848461" y="2274671"/>
                </a:lnTo>
                <a:lnTo>
                  <a:pt x="893140" y="2285288"/>
                </a:lnTo>
                <a:lnTo>
                  <a:pt x="938466" y="2294051"/>
                </a:lnTo>
                <a:lnTo>
                  <a:pt x="984427" y="2300947"/>
                </a:lnTo>
                <a:lnTo>
                  <a:pt x="1030960" y="2305913"/>
                </a:lnTo>
                <a:lnTo>
                  <a:pt x="1078039" y="2308936"/>
                </a:lnTo>
                <a:lnTo>
                  <a:pt x="1125613" y="2309952"/>
                </a:lnTo>
                <a:lnTo>
                  <a:pt x="1173200" y="2308936"/>
                </a:lnTo>
                <a:lnTo>
                  <a:pt x="1220279" y="2305913"/>
                </a:lnTo>
                <a:lnTo>
                  <a:pt x="1266812" y="2300947"/>
                </a:lnTo>
                <a:lnTo>
                  <a:pt x="1312773" y="2294051"/>
                </a:lnTo>
                <a:lnTo>
                  <a:pt x="1358099" y="2285288"/>
                </a:lnTo>
                <a:lnTo>
                  <a:pt x="1402778" y="2274671"/>
                </a:lnTo>
                <a:lnTo>
                  <a:pt x="1446758" y="2262263"/>
                </a:lnTo>
                <a:lnTo>
                  <a:pt x="1489989" y="2248090"/>
                </a:lnTo>
                <a:lnTo>
                  <a:pt x="1532445" y="2232202"/>
                </a:lnTo>
                <a:lnTo>
                  <a:pt x="1574101" y="2214638"/>
                </a:lnTo>
                <a:lnTo>
                  <a:pt x="1614881" y="2195436"/>
                </a:lnTo>
                <a:lnTo>
                  <a:pt x="1654784" y="2174621"/>
                </a:lnTo>
                <a:lnTo>
                  <a:pt x="1693748" y="2152256"/>
                </a:lnTo>
                <a:lnTo>
                  <a:pt x="1731733" y="2128380"/>
                </a:lnTo>
                <a:lnTo>
                  <a:pt x="1768716" y="2103018"/>
                </a:lnTo>
                <a:lnTo>
                  <a:pt x="1804644" y="2076221"/>
                </a:lnTo>
                <a:lnTo>
                  <a:pt x="1839480" y="2048014"/>
                </a:lnTo>
                <a:lnTo>
                  <a:pt x="1873186" y="2018461"/>
                </a:lnTo>
                <a:lnTo>
                  <a:pt x="1905736" y="1987588"/>
                </a:lnTo>
                <a:lnTo>
                  <a:pt x="1937067" y="1955431"/>
                </a:lnTo>
                <a:lnTo>
                  <a:pt x="1967153" y="1922043"/>
                </a:lnTo>
                <a:lnTo>
                  <a:pt x="1995970" y="1887448"/>
                </a:lnTo>
                <a:lnTo>
                  <a:pt x="2023452" y="1851698"/>
                </a:lnTo>
                <a:lnTo>
                  <a:pt x="2049564" y="1814842"/>
                </a:lnTo>
                <a:lnTo>
                  <a:pt x="2074290" y="1776895"/>
                </a:lnTo>
                <a:lnTo>
                  <a:pt x="2097557" y="1737918"/>
                </a:lnTo>
                <a:lnTo>
                  <a:pt x="2119350" y="1697939"/>
                </a:lnTo>
                <a:lnTo>
                  <a:pt x="2139632" y="1656994"/>
                </a:lnTo>
                <a:lnTo>
                  <a:pt x="2158352" y="1615147"/>
                </a:lnTo>
                <a:lnTo>
                  <a:pt x="2175471" y="1572412"/>
                </a:lnTo>
                <a:lnTo>
                  <a:pt x="2190953" y="1528851"/>
                </a:lnTo>
                <a:lnTo>
                  <a:pt x="2204770" y="1484477"/>
                </a:lnTo>
                <a:lnTo>
                  <a:pt x="2216861" y="1439367"/>
                </a:lnTo>
                <a:lnTo>
                  <a:pt x="2227199" y="1393520"/>
                </a:lnTo>
                <a:lnTo>
                  <a:pt x="2235758" y="1347012"/>
                </a:lnTo>
                <a:lnTo>
                  <a:pt x="2242464" y="1299857"/>
                </a:lnTo>
                <a:lnTo>
                  <a:pt x="2247315" y="1252105"/>
                </a:lnTo>
                <a:lnTo>
                  <a:pt x="2250249" y="1203794"/>
                </a:lnTo>
                <a:lnTo>
                  <a:pt x="2251240" y="1154976"/>
                </a:lnTo>
                <a:lnTo>
                  <a:pt x="2250249" y="1106157"/>
                </a:lnTo>
                <a:lnTo>
                  <a:pt x="2247315" y="1057846"/>
                </a:lnTo>
                <a:lnTo>
                  <a:pt x="2242464" y="1010094"/>
                </a:lnTo>
                <a:lnTo>
                  <a:pt x="2235758" y="962939"/>
                </a:lnTo>
                <a:lnTo>
                  <a:pt x="2227199" y="916431"/>
                </a:lnTo>
                <a:lnTo>
                  <a:pt x="2216861" y="870585"/>
                </a:lnTo>
                <a:lnTo>
                  <a:pt x="2204770" y="825474"/>
                </a:lnTo>
                <a:lnTo>
                  <a:pt x="2190953" y="781100"/>
                </a:lnTo>
                <a:lnTo>
                  <a:pt x="2175471" y="737539"/>
                </a:lnTo>
                <a:lnTo>
                  <a:pt x="2158352" y="694804"/>
                </a:lnTo>
                <a:lnTo>
                  <a:pt x="2139632" y="652957"/>
                </a:lnTo>
                <a:lnTo>
                  <a:pt x="2119350" y="612013"/>
                </a:lnTo>
                <a:lnTo>
                  <a:pt x="2097557" y="572033"/>
                </a:lnTo>
                <a:lnTo>
                  <a:pt x="2074290" y="533057"/>
                </a:lnTo>
                <a:lnTo>
                  <a:pt x="2049564" y="495109"/>
                </a:lnTo>
                <a:lnTo>
                  <a:pt x="2023452" y="458241"/>
                </a:lnTo>
                <a:lnTo>
                  <a:pt x="1995970" y="422503"/>
                </a:lnTo>
                <a:lnTo>
                  <a:pt x="1967153" y="387908"/>
                </a:lnTo>
                <a:lnTo>
                  <a:pt x="1937067" y="354520"/>
                </a:lnTo>
                <a:lnTo>
                  <a:pt x="1905736" y="322364"/>
                </a:lnTo>
                <a:lnTo>
                  <a:pt x="1873186" y="291490"/>
                </a:lnTo>
                <a:lnTo>
                  <a:pt x="1839480" y="261924"/>
                </a:lnTo>
                <a:lnTo>
                  <a:pt x="1804644" y="233730"/>
                </a:lnTo>
                <a:lnTo>
                  <a:pt x="1768716" y="206933"/>
                </a:lnTo>
                <a:lnTo>
                  <a:pt x="1731733" y="181571"/>
                </a:lnTo>
                <a:lnTo>
                  <a:pt x="1693748" y="157683"/>
                </a:lnTo>
                <a:lnTo>
                  <a:pt x="1654784" y="135318"/>
                </a:lnTo>
                <a:lnTo>
                  <a:pt x="1614881" y="114515"/>
                </a:lnTo>
                <a:lnTo>
                  <a:pt x="1574101" y="95313"/>
                </a:lnTo>
                <a:lnTo>
                  <a:pt x="1532445" y="77736"/>
                </a:lnTo>
                <a:lnTo>
                  <a:pt x="1489989" y="61849"/>
                </a:lnTo>
                <a:lnTo>
                  <a:pt x="1446758" y="47675"/>
                </a:lnTo>
                <a:lnTo>
                  <a:pt x="1402778" y="35267"/>
                </a:lnTo>
                <a:lnTo>
                  <a:pt x="1358099" y="24663"/>
                </a:lnTo>
                <a:lnTo>
                  <a:pt x="1312773" y="15887"/>
                </a:lnTo>
                <a:lnTo>
                  <a:pt x="1266812" y="8991"/>
                </a:lnTo>
                <a:lnTo>
                  <a:pt x="1220279" y="4025"/>
                </a:lnTo>
                <a:lnTo>
                  <a:pt x="1173200" y="1003"/>
                </a:lnTo>
                <a:lnTo>
                  <a:pt x="1125613" y="0"/>
                </a:lnTo>
                <a:close/>
              </a:path>
            </a:pathLst>
          </a:custGeom>
          <a:solidFill>
            <a:srgbClr val="FDCE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27035" y="4792751"/>
            <a:ext cx="1722120" cy="1722120"/>
          </a:xfrm>
          <a:custGeom>
            <a:avLst/>
            <a:gdLst/>
            <a:ahLst/>
            <a:cxnLst/>
            <a:rect l="l" t="t" r="r" b="b"/>
            <a:pathLst>
              <a:path w="1722120" h="1722120">
                <a:moveTo>
                  <a:pt x="860907" y="0"/>
                </a:moveTo>
                <a:lnTo>
                  <a:pt x="812063" y="1371"/>
                </a:lnTo>
                <a:lnTo>
                  <a:pt x="763917" y="5410"/>
                </a:lnTo>
                <a:lnTo>
                  <a:pt x="716572" y="12052"/>
                </a:lnTo>
                <a:lnTo>
                  <a:pt x="670077" y="21221"/>
                </a:lnTo>
                <a:lnTo>
                  <a:pt x="624522" y="32867"/>
                </a:lnTo>
                <a:lnTo>
                  <a:pt x="579970" y="46888"/>
                </a:lnTo>
                <a:lnTo>
                  <a:pt x="536498" y="63220"/>
                </a:lnTo>
                <a:lnTo>
                  <a:pt x="494182" y="81800"/>
                </a:lnTo>
                <a:lnTo>
                  <a:pt x="453072" y="102539"/>
                </a:lnTo>
                <a:lnTo>
                  <a:pt x="413270" y="125387"/>
                </a:lnTo>
                <a:lnTo>
                  <a:pt x="374840" y="150253"/>
                </a:lnTo>
                <a:lnTo>
                  <a:pt x="337845" y="177063"/>
                </a:lnTo>
                <a:lnTo>
                  <a:pt x="302374" y="205752"/>
                </a:lnTo>
                <a:lnTo>
                  <a:pt x="268477" y="236258"/>
                </a:lnTo>
                <a:lnTo>
                  <a:pt x="236258" y="268478"/>
                </a:lnTo>
                <a:lnTo>
                  <a:pt x="205752" y="302374"/>
                </a:lnTo>
                <a:lnTo>
                  <a:pt x="177063" y="337845"/>
                </a:lnTo>
                <a:lnTo>
                  <a:pt x="150253" y="374840"/>
                </a:lnTo>
                <a:lnTo>
                  <a:pt x="125387" y="413270"/>
                </a:lnTo>
                <a:lnTo>
                  <a:pt x="102539" y="453072"/>
                </a:lnTo>
                <a:lnTo>
                  <a:pt x="81800" y="494169"/>
                </a:lnTo>
                <a:lnTo>
                  <a:pt x="63220" y="536498"/>
                </a:lnTo>
                <a:lnTo>
                  <a:pt x="46888" y="579970"/>
                </a:lnTo>
                <a:lnTo>
                  <a:pt x="32867" y="624522"/>
                </a:lnTo>
                <a:lnTo>
                  <a:pt x="21221" y="670077"/>
                </a:lnTo>
                <a:lnTo>
                  <a:pt x="12052" y="716572"/>
                </a:lnTo>
                <a:lnTo>
                  <a:pt x="5410" y="763917"/>
                </a:lnTo>
                <a:lnTo>
                  <a:pt x="1358" y="812050"/>
                </a:lnTo>
                <a:lnTo>
                  <a:pt x="0" y="860907"/>
                </a:lnTo>
                <a:lnTo>
                  <a:pt x="1358" y="909764"/>
                </a:lnTo>
                <a:lnTo>
                  <a:pt x="5410" y="957897"/>
                </a:lnTo>
                <a:lnTo>
                  <a:pt x="12052" y="1005243"/>
                </a:lnTo>
                <a:lnTo>
                  <a:pt x="21221" y="1051737"/>
                </a:lnTo>
                <a:lnTo>
                  <a:pt x="32867" y="1097292"/>
                </a:lnTo>
                <a:lnTo>
                  <a:pt x="46888" y="1141844"/>
                </a:lnTo>
                <a:lnTo>
                  <a:pt x="63220" y="1185316"/>
                </a:lnTo>
                <a:lnTo>
                  <a:pt x="81800" y="1227645"/>
                </a:lnTo>
                <a:lnTo>
                  <a:pt x="102539" y="1268742"/>
                </a:lnTo>
                <a:lnTo>
                  <a:pt x="125387" y="1308544"/>
                </a:lnTo>
                <a:lnTo>
                  <a:pt x="150253" y="1346974"/>
                </a:lnTo>
                <a:lnTo>
                  <a:pt x="177063" y="1383969"/>
                </a:lnTo>
                <a:lnTo>
                  <a:pt x="205752" y="1419440"/>
                </a:lnTo>
                <a:lnTo>
                  <a:pt x="236258" y="1453337"/>
                </a:lnTo>
                <a:lnTo>
                  <a:pt x="268477" y="1485557"/>
                </a:lnTo>
                <a:lnTo>
                  <a:pt x="302374" y="1516062"/>
                </a:lnTo>
                <a:lnTo>
                  <a:pt x="337845" y="1544751"/>
                </a:lnTo>
                <a:lnTo>
                  <a:pt x="374840" y="1571561"/>
                </a:lnTo>
                <a:lnTo>
                  <a:pt x="413270" y="1596428"/>
                </a:lnTo>
                <a:lnTo>
                  <a:pt x="453072" y="1619275"/>
                </a:lnTo>
                <a:lnTo>
                  <a:pt x="494182" y="1640014"/>
                </a:lnTo>
                <a:lnTo>
                  <a:pt x="536498" y="1658594"/>
                </a:lnTo>
                <a:lnTo>
                  <a:pt x="579970" y="1674926"/>
                </a:lnTo>
                <a:lnTo>
                  <a:pt x="624522" y="1688960"/>
                </a:lnTo>
                <a:lnTo>
                  <a:pt x="670077" y="1700593"/>
                </a:lnTo>
                <a:lnTo>
                  <a:pt x="716572" y="1709762"/>
                </a:lnTo>
                <a:lnTo>
                  <a:pt x="763917" y="1716405"/>
                </a:lnTo>
                <a:lnTo>
                  <a:pt x="812063" y="1720456"/>
                </a:lnTo>
                <a:lnTo>
                  <a:pt x="860907" y="1721815"/>
                </a:lnTo>
                <a:lnTo>
                  <a:pt x="909764" y="1720456"/>
                </a:lnTo>
                <a:lnTo>
                  <a:pt x="957897" y="1716405"/>
                </a:lnTo>
                <a:lnTo>
                  <a:pt x="1005243" y="1709762"/>
                </a:lnTo>
                <a:lnTo>
                  <a:pt x="1051737" y="1700593"/>
                </a:lnTo>
                <a:lnTo>
                  <a:pt x="1097292" y="1688960"/>
                </a:lnTo>
                <a:lnTo>
                  <a:pt x="1141844" y="1674926"/>
                </a:lnTo>
                <a:lnTo>
                  <a:pt x="1185316" y="1658594"/>
                </a:lnTo>
                <a:lnTo>
                  <a:pt x="1227632" y="1640014"/>
                </a:lnTo>
                <a:lnTo>
                  <a:pt x="1268730" y="1619275"/>
                </a:lnTo>
                <a:lnTo>
                  <a:pt x="1308531" y="1596428"/>
                </a:lnTo>
                <a:lnTo>
                  <a:pt x="1346962" y="1571561"/>
                </a:lnTo>
                <a:lnTo>
                  <a:pt x="1383957" y="1544751"/>
                </a:lnTo>
                <a:lnTo>
                  <a:pt x="1419428" y="1516062"/>
                </a:lnTo>
                <a:lnTo>
                  <a:pt x="1453324" y="1485557"/>
                </a:lnTo>
                <a:lnTo>
                  <a:pt x="1485557" y="1453337"/>
                </a:lnTo>
                <a:lnTo>
                  <a:pt x="1516049" y="1419440"/>
                </a:lnTo>
                <a:lnTo>
                  <a:pt x="1544739" y="1383969"/>
                </a:lnTo>
                <a:lnTo>
                  <a:pt x="1571561" y="1346974"/>
                </a:lnTo>
                <a:lnTo>
                  <a:pt x="1596428" y="1308544"/>
                </a:lnTo>
                <a:lnTo>
                  <a:pt x="1619262" y="1268742"/>
                </a:lnTo>
                <a:lnTo>
                  <a:pt x="1640014" y="1227645"/>
                </a:lnTo>
                <a:lnTo>
                  <a:pt x="1658581" y="1185316"/>
                </a:lnTo>
                <a:lnTo>
                  <a:pt x="1674926" y="1141844"/>
                </a:lnTo>
                <a:lnTo>
                  <a:pt x="1688947" y="1097292"/>
                </a:lnTo>
                <a:lnTo>
                  <a:pt x="1700580" y="1051737"/>
                </a:lnTo>
                <a:lnTo>
                  <a:pt x="1709750" y="1005243"/>
                </a:lnTo>
                <a:lnTo>
                  <a:pt x="1716404" y="957897"/>
                </a:lnTo>
                <a:lnTo>
                  <a:pt x="1720443" y="909764"/>
                </a:lnTo>
                <a:lnTo>
                  <a:pt x="1721802" y="860907"/>
                </a:lnTo>
                <a:lnTo>
                  <a:pt x="1720443" y="812050"/>
                </a:lnTo>
                <a:lnTo>
                  <a:pt x="1716404" y="763917"/>
                </a:lnTo>
                <a:lnTo>
                  <a:pt x="1709750" y="716572"/>
                </a:lnTo>
                <a:lnTo>
                  <a:pt x="1700580" y="670077"/>
                </a:lnTo>
                <a:lnTo>
                  <a:pt x="1688947" y="624522"/>
                </a:lnTo>
                <a:lnTo>
                  <a:pt x="1674926" y="579970"/>
                </a:lnTo>
                <a:lnTo>
                  <a:pt x="1658581" y="536498"/>
                </a:lnTo>
                <a:lnTo>
                  <a:pt x="1640014" y="494169"/>
                </a:lnTo>
                <a:lnTo>
                  <a:pt x="1619262" y="453072"/>
                </a:lnTo>
                <a:lnTo>
                  <a:pt x="1596428" y="413270"/>
                </a:lnTo>
                <a:lnTo>
                  <a:pt x="1571561" y="374840"/>
                </a:lnTo>
                <a:lnTo>
                  <a:pt x="1544739" y="337845"/>
                </a:lnTo>
                <a:lnTo>
                  <a:pt x="1516049" y="302374"/>
                </a:lnTo>
                <a:lnTo>
                  <a:pt x="1485557" y="268478"/>
                </a:lnTo>
                <a:lnTo>
                  <a:pt x="1453324" y="236258"/>
                </a:lnTo>
                <a:lnTo>
                  <a:pt x="1419428" y="205752"/>
                </a:lnTo>
                <a:lnTo>
                  <a:pt x="1383957" y="177063"/>
                </a:lnTo>
                <a:lnTo>
                  <a:pt x="1346962" y="150253"/>
                </a:lnTo>
                <a:lnTo>
                  <a:pt x="1308531" y="125387"/>
                </a:lnTo>
                <a:lnTo>
                  <a:pt x="1268730" y="102539"/>
                </a:lnTo>
                <a:lnTo>
                  <a:pt x="1227632" y="81800"/>
                </a:lnTo>
                <a:lnTo>
                  <a:pt x="1185316" y="63220"/>
                </a:lnTo>
                <a:lnTo>
                  <a:pt x="1141844" y="46888"/>
                </a:lnTo>
                <a:lnTo>
                  <a:pt x="1097292" y="32867"/>
                </a:lnTo>
                <a:lnTo>
                  <a:pt x="1051737" y="21221"/>
                </a:lnTo>
                <a:lnTo>
                  <a:pt x="1005243" y="12052"/>
                </a:lnTo>
                <a:lnTo>
                  <a:pt x="957897" y="5410"/>
                </a:lnTo>
                <a:lnTo>
                  <a:pt x="909764" y="1371"/>
                </a:lnTo>
                <a:lnTo>
                  <a:pt x="860907" y="0"/>
                </a:lnTo>
                <a:close/>
              </a:path>
            </a:pathLst>
          </a:custGeom>
          <a:solidFill>
            <a:srgbClr val="FDDF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62732" y="4832312"/>
            <a:ext cx="911225" cy="827405"/>
          </a:xfrm>
          <a:custGeom>
            <a:avLst/>
            <a:gdLst/>
            <a:ahLst/>
            <a:cxnLst/>
            <a:rect l="l" t="t" r="r" b="b"/>
            <a:pathLst>
              <a:path w="911225" h="827404">
                <a:moveTo>
                  <a:pt x="0" y="827180"/>
                </a:moveTo>
                <a:lnTo>
                  <a:pt x="910967" y="0"/>
                </a:lnTo>
              </a:path>
            </a:pathLst>
          </a:custGeom>
          <a:ln w="314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951464" y="4657344"/>
            <a:ext cx="496824" cy="4968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9553" y="9643685"/>
            <a:ext cx="1268473" cy="11099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532572" y="1424878"/>
            <a:ext cx="5903066" cy="87075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2650" y="1426470"/>
            <a:ext cx="12238355" cy="89535"/>
          </a:xfrm>
          <a:custGeom>
            <a:avLst/>
            <a:gdLst/>
            <a:ahLst/>
            <a:cxnLst/>
            <a:rect l="l" t="t" r="r" b="b"/>
            <a:pathLst>
              <a:path w="12238355" h="89534">
                <a:moveTo>
                  <a:pt x="0" y="89043"/>
                </a:moveTo>
                <a:lnTo>
                  <a:pt x="12238266" y="89043"/>
                </a:lnTo>
                <a:lnTo>
                  <a:pt x="12238266" y="0"/>
                </a:lnTo>
                <a:lnTo>
                  <a:pt x="0" y="0"/>
                </a:lnTo>
                <a:lnTo>
                  <a:pt x="0" y="89043"/>
                </a:lnTo>
                <a:close/>
              </a:path>
            </a:pathLst>
          </a:custGeom>
          <a:solidFill>
            <a:srgbClr val="224D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51491" y="497441"/>
            <a:ext cx="319087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4" dirty="0"/>
              <a:t>План</a:t>
            </a:r>
            <a:r>
              <a:rPr spc="-355" dirty="0"/>
              <a:t> </a:t>
            </a:r>
            <a:r>
              <a:rPr spc="250" dirty="0"/>
              <a:t>урока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853369" y="1545368"/>
            <a:ext cx="3329940" cy="94551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450" spc="120" dirty="0">
                <a:solidFill>
                  <a:srgbClr val="FFFFFF"/>
                </a:solidFill>
                <a:latin typeface="Trebuchet MS"/>
                <a:cs typeface="Trebuchet MS"/>
              </a:rPr>
              <a:t>Продолжительность:</a:t>
            </a:r>
            <a:endParaRPr sz="2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30-45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-20" dirty="0">
                <a:solidFill>
                  <a:srgbClr val="FFFFFF"/>
                </a:solidFill>
                <a:latin typeface="Trebuchet MS"/>
                <a:cs typeface="Trebuchet MS"/>
              </a:rPr>
              <a:t>мин.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1491" y="1565472"/>
            <a:ext cx="11858625" cy="1116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1300"/>
              </a:lnSpc>
              <a:spcBef>
                <a:spcPts val="95"/>
              </a:spcBef>
            </a:pPr>
            <a:r>
              <a:rPr sz="2950" spc="90" dirty="0">
                <a:latin typeface="Trebuchet MS"/>
                <a:cs typeface="Trebuchet MS"/>
              </a:rPr>
              <a:t>Цель:</a:t>
            </a:r>
            <a:r>
              <a:rPr sz="2950" spc="-204" dirty="0">
                <a:latin typeface="Trebuchet MS"/>
                <a:cs typeface="Trebuchet MS"/>
              </a:rPr>
              <a:t> </a:t>
            </a:r>
            <a:r>
              <a:rPr sz="2950" spc="60" dirty="0">
                <a:latin typeface="Trebuchet MS"/>
                <a:cs typeface="Trebuchet MS"/>
              </a:rPr>
              <a:t>сформировать</a:t>
            </a:r>
            <a:r>
              <a:rPr sz="2950" spc="-245" dirty="0">
                <a:latin typeface="Trebuchet MS"/>
                <a:cs typeface="Trebuchet MS"/>
              </a:rPr>
              <a:t> </a:t>
            </a:r>
            <a:r>
              <a:rPr sz="2950" spc="35" dirty="0">
                <a:latin typeface="Trebuchet MS"/>
                <a:cs typeface="Trebuchet MS"/>
              </a:rPr>
              <a:t>представление</a:t>
            </a:r>
            <a:r>
              <a:rPr sz="2950" spc="-240" dirty="0">
                <a:latin typeface="Trebuchet MS"/>
                <a:cs typeface="Trebuchet MS"/>
              </a:rPr>
              <a:t> </a:t>
            </a:r>
            <a:r>
              <a:rPr sz="2950" spc="110" dirty="0">
                <a:latin typeface="Trebuchet MS"/>
                <a:cs typeface="Trebuchet MS"/>
              </a:rPr>
              <a:t>о</a:t>
            </a:r>
            <a:r>
              <a:rPr sz="2950" spc="-240" dirty="0">
                <a:latin typeface="Trebuchet MS"/>
                <a:cs typeface="Trebuchet MS"/>
              </a:rPr>
              <a:t> </a:t>
            </a:r>
            <a:r>
              <a:rPr sz="2950" spc="60" dirty="0">
                <a:latin typeface="Trebuchet MS"/>
                <a:cs typeface="Trebuchet MS"/>
              </a:rPr>
              <a:t>происхождении</a:t>
            </a:r>
            <a:r>
              <a:rPr sz="2950" spc="-245" dirty="0">
                <a:latin typeface="Trebuchet MS"/>
                <a:cs typeface="Trebuchet MS"/>
              </a:rPr>
              <a:t> </a:t>
            </a:r>
            <a:r>
              <a:rPr sz="2950" spc="85" dirty="0">
                <a:latin typeface="Trebuchet MS"/>
                <a:cs typeface="Trebuchet MS"/>
              </a:rPr>
              <a:t>музыки</a:t>
            </a:r>
            <a:r>
              <a:rPr sz="2950" spc="-245" dirty="0">
                <a:latin typeface="Trebuchet MS"/>
                <a:cs typeface="Trebuchet MS"/>
              </a:rPr>
              <a:t> </a:t>
            </a:r>
            <a:r>
              <a:rPr sz="2950" spc="20" dirty="0">
                <a:latin typeface="Trebuchet MS"/>
                <a:cs typeface="Trebuchet MS"/>
              </a:rPr>
              <a:t>как  </a:t>
            </a:r>
            <a:r>
              <a:rPr sz="2950" spc="40" dirty="0">
                <a:latin typeface="Trebuchet MS"/>
                <a:cs typeface="Trebuchet MS"/>
              </a:rPr>
              <a:t>естественного</a:t>
            </a:r>
            <a:r>
              <a:rPr sz="2950" spc="-240" dirty="0">
                <a:latin typeface="Trebuchet MS"/>
                <a:cs typeface="Trebuchet MS"/>
              </a:rPr>
              <a:t> </a:t>
            </a:r>
            <a:r>
              <a:rPr sz="2950" spc="55" dirty="0">
                <a:latin typeface="Trebuchet MS"/>
                <a:cs typeface="Trebuchet MS"/>
              </a:rPr>
              <a:t>продолжения</a:t>
            </a:r>
            <a:r>
              <a:rPr sz="2950" spc="-245" dirty="0">
                <a:latin typeface="Trebuchet MS"/>
                <a:cs typeface="Trebuchet MS"/>
              </a:rPr>
              <a:t> </a:t>
            </a:r>
            <a:r>
              <a:rPr sz="2950" spc="75" dirty="0">
                <a:latin typeface="Trebuchet MS"/>
                <a:cs typeface="Trebuchet MS"/>
              </a:rPr>
              <a:t>окружающего</a:t>
            </a:r>
            <a:r>
              <a:rPr sz="2950" spc="-235" dirty="0">
                <a:latin typeface="Trebuchet MS"/>
                <a:cs typeface="Trebuchet MS"/>
              </a:rPr>
              <a:t> </a:t>
            </a:r>
            <a:r>
              <a:rPr sz="2950" spc="5" dirty="0">
                <a:latin typeface="Trebuchet MS"/>
                <a:cs typeface="Trebuchet MS"/>
              </a:rPr>
              <a:t>мира.</a:t>
            </a:r>
            <a:endParaRPr sz="29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2650" y="2929691"/>
            <a:ext cx="12238355" cy="89535"/>
          </a:xfrm>
          <a:custGeom>
            <a:avLst/>
            <a:gdLst/>
            <a:ahLst/>
            <a:cxnLst/>
            <a:rect l="l" t="t" r="r" b="b"/>
            <a:pathLst>
              <a:path w="12238355" h="89535">
                <a:moveTo>
                  <a:pt x="0" y="89043"/>
                </a:moveTo>
                <a:lnTo>
                  <a:pt x="12238266" y="89043"/>
                </a:lnTo>
                <a:lnTo>
                  <a:pt x="12238266" y="0"/>
                </a:lnTo>
                <a:lnTo>
                  <a:pt x="0" y="0"/>
                </a:lnTo>
                <a:lnTo>
                  <a:pt x="0" y="89043"/>
                </a:lnTo>
                <a:close/>
              </a:path>
            </a:pathLst>
          </a:custGeom>
          <a:solidFill>
            <a:srgbClr val="224D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46799" y="6810128"/>
            <a:ext cx="32194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-150" dirty="0">
                <a:latin typeface="Trebuchet MS"/>
                <a:cs typeface="Trebuchet MS"/>
              </a:rPr>
              <a:t>3.</a:t>
            </a:r>
            <a:endParaRPr sz="29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6799" y="8750174"/>
            <a:ext cx="32194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-150" dirty="0">
                <a:latin typeface="Trebuchet MS"/>
                <a:cs typeface="Trebuchet MS"/>
              </a:rPr>
              <a:t>4.</a:t>
            </a:r>
            <a:endParaRPr sz="29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686435">
              <a:lnSpc>
                <a:spcPct val="100000"/>
              </a:lnSpc>
              <a:spcBef>
                <a:spcPts val="1045"/>
              </a:spcBef>
            </a:pPr>
            <a:r>
              <a:rPr spc="175" dirty="0"/>
              <a:t>Сценарий</a:t>
            </a:r>
          </a:p>
          <a:p>
            <a:pPr marL="645160" marR="522605" indent="-632460">
              <a:lnSpc>
                <a:spcPct val="121300"/>
              </a:lnSpc>
              <a:spcBef>
                <a:spcPts val="200"/>
              </a:spcBef>
              <a:buAutoNum type="arabicPeriod"/>
              <a:tabLst>
                <a:tab pos="645160" algn="l"/>
                <a:tab pos="645795" algn="l"/>
              </a:tabLst>
            </a:pPr>
            <a:r>
              <a:rPr spc="80" dirty="0"/>
              <a:t>Сформировать</a:t>
            </a:r>
            <a:r>
              <a:rPr spc="-254" dirty="0"/>
              <a:t> </a:t>
            </a:r>
            <a:r>
              <a:rPr spc="35" dirty="0"/>
              <a:t>представление</a:t>
            </a:r>
            <a:r>
              <a:rPr spc="-240" dirty="0"/>
              <a:t> </a:t>
            </a:r>
            <a:r>
              <a:rPr spc="110" dirty="0"/>
              <a:t>о</a:t>
            </a:r>
            <a:r>
              <a:rPr spc="-245" dirty="0"/>
              <a:t> </a:t>
            </a:r>
            <a:r>
              <a:rPr spc="60" dirty="0"/>
              <a:t>происхождении</a:t>
            </a:r>
            <a:r>
              <a:rPr spc="-245" dirty="0"/>
              <a:t> </a:t>
            </a:r>
            <a:r>
              <a:rPr spc="85" dirty="0"/>
              <a:t>музыки</a:t>
            </a:r>
            <a:r>
              <a:rPr spc="-250" dirty="0"/>
              <a:t> </a:t>
            </a:r>
            <a:r>
              <a:rPr spc="20" dirty="0"/>
              <a:t>как  </a:t>
            </a:r>
            <a:r>
              <a:rPr spc="40" dirty="0"/>
              <a:t>естественного</a:t>
            </a:r>
            <a:r>
              <a:rPr spc="-245" dirty="0"/>
              <a:t> </a:t>
            </a:r>
            <a:r>
              <a:rPr spc="55" dirty="0"/>
              <a:t>продолжения</a:t>
            </a:r>
            <a:r>
              <a:rPr spc="-240" dirty="0"/>
              <a:t> </a:t>
            </a:r>
            <a:r>
              <a:rPr spc="75" dirty="0"/>
              <a:t>окружающего</a:t>
            </a:r>
            <a:r>
              <a:rPr spc="-235" dirty="0"/>
              <a:t> </a:t>
            </a:r>
            <a:r>
              <a:rPr spc="5" dirty="0"/>
              <a:t>мира.</a:t>
            </a:r>
          </a:p>
          <a:p>
            <a:pPr marL="645160" indent="-632460">
              <a:lnSpc>
                <a:spcPts val="3510"/>
              </a:lnSpc>
              <a:spcBef>
                <a:spcPts val="1270"/>
              </a:spcBef>
              <a:buAutoNum type="arabicPeriod"/>
              <a:tabLst>
                <a:tab pos="645160" algn="l"/>
                <a:tab pos="645795" algn="l"/>
              </a:tabLst>
            </a:pPr>
            <a:r>
              <a:rPr sz="2950" spc="55" dirty="0"/>
              <a:t>Весь</a:t>
            </a:r>
            <a:r>
              <a:rPr sz="2950" spc="-245" dirty="0"/>
              <a:t> </a:t>
            </a:r>
            <a:r>
              <a:rPr sz="2950" spc="114" dirty="0"/>
              <a:t>мир</a:t>
            </a:r>
            <a:r>
              <a:rPr sz="2950" spc="-240" dirty="0"/>
              <a:t> </a:t>
            </a:r>
            <a:r>
              <a:rPr sz="2950" spc="75" dirty="0"/>
              <a:t>вокруг</a:t>
            </a:r>
            <a:r>
              <a:rPr sz="2950" spc="-240" dirty="0"/>
              <a:t> </a:t>
            </a:r>
            <a:r>
              <a:rPr sz="2950" spc="30" dirty="0"/>
              <a:t>нас</a:t>
            </a:r>
            <a:r>
              <a:rPr sz="2950" spc="-240" dirty="0"/>
              <a:t> </a:t>
            </a:r>
            <a:r>
              <a:rPr sz="2950" spc="70" dirty="0"/>
              <a:t>состоит</a:t>
            </a:r>
            <a:r>
              <a:rPr sz="2950" spc="-245" dirty="0"/>
              <a:t> </a:t>
            </a:r>
            <a:r>
              <a:rPr sz="2950" spc="105" dirty="0"/>
              <a:t>из</a:t>
            </a:r>
            <a:r>
              <a:rPr sz="2950" spc="-245" dirty="0"/>
              <a:t> </a:t>
            </a:r>
            <a:r>
              <a:rPr sz="2950" spc="85" dirty="0"/>
              <a:t>звуков</a:t>
            </a:r>
            <a:r>
              <a:rPr sz="2950" spc="-240" dirty="0"/>
              <a:t> </a:t>
            </a:r>
            <a:r>
              <a:rPr sz="2950" spc="85" dirty="0"/>
              <a:t>и</a:t>
            </a:r>
            <a:r>
              <a:rPr sz="2950" spc="-245" dirty="0"/>
              <a:t> </a:t>
            </a:r>
            <a:r>
              <a:rPr sz="2950" spc="10" dirty="0"/>
              <a:t>не</a:t>
            </a:r>
            <a:r>
              <a:rPr sz="2950" spc="-240" dirty="0"/>
              <a:t> </a:t>
            </a:r>
            <a:r>
              <a:rPr sz="2950" spc="55" dirty="0"/>
              <a:t>замолкает</a:t>
            </a:r>
            <a:endParaRPr sz="2950"/>
          </a:p>
          <a:p>
            <a:pPr marL="645160">
              <a:lnSpc>
                <a:spcPts val="3510"/>
              </a:lnSpc>
            </a:pPr>
            <a:r>
              <a:rPr spc="60" dirty="0"/>
              <a:t>ни</a:t>
            </a:r>
            <a:r>
              <a:rPr spc="-245" dirty="0"/>
              <a:t> </a:t>
            </a:r>
            <a:r>
              <a:rPr spc="40" dirty="0"/>
              <a:t>на</a:t>
            </a:r>
            <a:r>
              <a:rPr spc="-245" dirty="0"/>
              <a:t> </a:t>
            </a:r>
            <a:r>
              <a:rPr spc="-10" dirty="0"/>
              <a:t>секунду:</a:t>
            </a:r>
            <a:r>
              <a:rPr spc="-240" dirty="0"/>
              <a:t> </a:t>
            </a:r>
            <a:r>
              <a:rPr spc="70" dirty="0"/>
              <a:t>в</a:t>
            </a:r>
            <a:r>
              <a:rPr spc="-240" dirty="0"/>
              <a:t> </a:t>
            </a:r>
            <a:r>
              <a:rPr spc="60" dirty="0"/>
              <a:t>тишине</a:t>
            </a:r>
            <a:r>
              <a:rPr spc="-245" dirty="0"/>
              <a:t> </a:t>
            </a:r>
            <a:r>
              <a:rPr spc="50" dirty="0"/>
              <a:t>вы</a:t>
            </a:r>
            <a:r>
              <a:rPr spc="-240" dirty="0"/>
              <a:t> </a:t>
            </a:r>
            <a:r>
              <a:rPr spc="60" dirty="0"/>
              <a:t>можете</a:t>
            </a:r>
            <a:r>
              <a:rPr spc="-245" dirty="0"/>
              <a:t> </a:t>
            </a:r>
            <a:r>
              <a:rPr spc="45" dirty="0"/>
              <a:t>услышать</a:t>
            </a:r>
            <a:r>
              <a:rPr spc="-245" dirty="0"/>
              <a:t> </a:t>
            </a:r>
            <a:r>
              <a:rPr spc="20" dirty="0"/>
              <a:t>как</a:t>
            </a:r>
            <a:r>
              <a:rPr spc="-240" dirty="0"/>
              <a:t> </a:t>
            </a:r>
            <a:r>
              <a:rPr spc="25" dirty="0"/>
              <a:t>бьется</a:t>
            </a:r>
            <a:r>
              <a:rPr spc="-245" dirty="0"/>
              <a:t> </a:t>
            </a:r>
            <a:r>
              <a:rPr spc="50" dirty="0"/>
              <a:t>ваше</a:t>
            </a:r>
          </a:p>
          <a:p>
            <a:pPr marL="645160" marR="942975">
              <a:lnSpc>
                <a:spcPct val="100000"/>
              </a:lnSpc>
              <a:spcBef>
                <a:spcPts val="80"/>
              </a:spcBef>
            </a:pPr>
            <a:r>
              <a:rPr spc="-10" dirty="0"/>
              <a:t>сердце,</a:t>
            </a:r>
            <a:r>
              <a:rPr spc="-240" dirty="0"/>
              <a:t> </a:t>
            </a:r>
            <a:r>
              <a:rPr spc="20" dirty="0"/>
              <a:t>как</a:t>
            </a:r>
            <a:r>
              <a:rPr spc="-240" dirty="0"/>
              <a:t> </a:t>
            </a:r>
            <a:r>
              <a:rPr spc="15" dirty="0"/>
              <a:t>с</a:t>
            </a:r>
            <a:r>
              <a:rPr spc="-240" dirty="0"/>
              <a:t> </a:t>
            </a:r>
            <a:r>
              <a:rPr spc="35" dirty="0"/>
              <a:t>неба</a:t>
            </a:r>
            <a:r>
              <a:rPr spc="-250" dirty="0"/>
              <a:t> </a:t>
            </a:r>
            <a:r>
              <a:rPr spc="35" dirty="0"/>
              <a:t>падает</a:t>
            </a:r>
            <a:r>
              <a:rPr spc="-245" dirty="0"/>
              <a:t> </a:t>
            </a:r>
            <a:r>
              <a:rPr spc="-25" dirty="0"/>
              <a:t>дождь,</a:t>
            </a:r>
            <a:r>
              <a:rPr spc="-240" dirty="0"/>
              <a:t> </a:t>
            </a:r>
            <a:r>
              <a:rPr spc="20" dirty="0"/>
              <a:t>как</a:t>
            </a:r>
            <a:r>
              <a:rPr spc="-240" dirty="0"/>
              <a:t> </a:t>
            </a:r>
            <a:r>
              <a:rPr spc="105" dirty="0"/>
              <a:t>шумит</a:t>
            </a:r>
            <a:r>
              <a:rPr spc="-245" dirty="0"/>
              <a:t> </a:t>
            </a:r>
            <a:r>
              <a:rPr spc="75" dirty="0"/>
              <a:t>проезжающая  </a:t>
            </a:r>
            <a:r>
              <a:rPr spc="10" dirty="0"/>
              <a:t>машина,</a:t>
            </a:r>
            <a:r>
              <a:rPr spc="-245" dirty="0"/>
              <a:t> </a:t>
            </a:r>
            <a:r>
              <a:rPr spc="20" dirty="0"/>
              <a:t>как</a:t>
            </a:r>
            <a:r>
              <a:rPr spc="-240" dirty="0"/>
              <a:t> </a:t>
            </a:r>
            <a:r>
              <a:rPr spc="90" dirty="0"/>
              <a:t>поют</a:t>
            </a:r>
            <a:r>
              <a:rPr spc="-245" dirty="0"/>
              <a:t> </a:t>
            </a:r>
            <a:r>
              <a:rPr dirty="0"/>
              <a:t>птицы.</a:t>
            </a:r>
            <a:r>
              <a:rPr spc="-240" dirty="0"/>
              <a:t> </a:t>
            </a:r>
            <a:r>
              <a:rPr sz="2450" i="1" spc="-15" dirty="0">
                <a:latin typeface="Trebuchet MS"/>
                <a:cs typeface="Trebuchet MS"/>
              </a:rPr>
              <a:t>Плейлисты</a:t>
            </a:r>
            <a:r>
              <a:rPr sz="2450" i="1" spc="-180" dirty="0">
                <a:latin typeface="Trebuchet MS"/>
                <a:cs typeface="Trebuchet MS"/>
              </a:rPr>
              <a:t> </a:t>
            </a:r>
            <a:r>
              <a:rPr sz="2450" i="1" spc="484" dirty="0">
                <a:latin typeface="Trebuchet MS"/>
                <a:cs typeface="Trebuchet MS"/>
              </a:rPr>
              <a:t>№</a:t>
            </a:r>
            <a:r>
              <a:rPr sz="2450" i="1" spc="-180" dirty="0">
                <a:latin typeface="Trebuchet MS"/>
                <a:cs typeface="Trebuchet MS"/>
              </a:rPr>
              <a:t> </a:t>
            </a:r>
            <a:r>
              <a:rPr sz="2450" i="1" spc="204" dirty="0">
                <a:latin typeface="Trebuchet MS"/>
                <a:cs typeface="Trebuchet MS"/>
              </a:rPr>
              <a:t>1–2</a:t>
            </a:r>
            <a:endParaRPr sz="2450">
              <a:latin typeface="Trebuchet MS"/>
              <a:cs typeface="Trebuchet MS"/>
            </a:endParaRPr>
          </a:p>
          <a:p>
            <a:pPr marL="645160">
              <a:lnSpc>
                <a:spcPct val="100000"/>
              </a:lnSpc>
              <a:spcBef>
                <a:spcPts val="755"/>
              </a:spcBef>
            </a:pPr>
            <a:r>
              <a:rPr spc="105" dirty="0"/>
              <a:t>Звуки</a:t>
            </a:r>
            <a:r>
              <a:rPr spc="-240" dirty="0"/>
              <a:t> </a:t>
            </a:r>
            <a:r>
              <a:rPr spc="75" dirty="0"/>
              <a:t>окружающего</a:t>
            </a:r>
            <a:r>
              <a:rPr spc="-235" dirty="0"/>
              <a:t> </a:t>
            </a:r>
            <a:r>
              <a:rPr spc="100" dirty="0"/>
              <a:t>мира</a:t>
            </a:r>
            <a:r>
              <a:rPr spc="-245" dirty="0"/>
              <a:t> </a:t>
            </a:r>
            <a:r>
              <a:rPr spc="95" dirty="0"/>
              <a:t>можно</a:t>
            </a:r>
            <a:r>
              <a:rPr spc="-240" dirty="0"/>
              <a:t> </a:t>
            </a:r>
            <a:r>
              <a:rPr spc="60" dirty="0"/>
              <a:t>превратить</a:t>
            </a:r>
            <a:r>
              <a:rPr spc="-250" dirty="0"/>
              <a:t> </a:t>
            </a:r>
            <a:r>
              <a:rPr spc="70" dirty="0"/>
              <a:t>в</a:t>
            </a:r>
            <a:r>
              <a:rPr spc="-240" dirty="0"/>
              <a:t> </a:t>
            </a:r>
            <a:r>
              <a:rPr spc="90" dirty="0"/>
              <a:t>музыку</a:t>
            </a:r>
          </a:p>
          <a:p>
            <a:pPr marL="645160">
              <a:lnSpc>
                <a:spcPct val="100000"/>
              </a:lnSpc>
            </a:pPr>
            <a:r>
              <a:rPr spc="85" dirty="0"/>
              <a:t>и</a:t>
            </a:r>
            <a:r>
              <a:rPr spc="-245" dirty="0"/>
              <a:t> </a:t>
            </a:r>
            <a:r>
              <a:rPr spc="40" dirty="0"/>
              <a:t>сыграть</a:t>
            </a:r>
            <a:r>
              <a:rPr spc="-240" dirty="0"/>
              <a:t> </a:t>
            </a:r>
            <a:r>
              <a:rPr spc="-20" dirty="0"/>
              <a:t>ее</a:t>
            </a:r>
            <a:r>
              <a:rPr spc="-240" dirty="0"/>
              <a:t> </a:t>
            </a:r>
            <a:r>
              <a:rPr spc="40" dirty="0"/>
              <a:t>на</a:t>
            </a:r>
            <a:r>
              <a:rPr spc="-240" dirty="0"/>
              <a:t> </a:t>
            </a:r>
            <a:r>
              <a:rPr spc="60" dirty="0"/>
              <a:t>разных</a:t>
            </a:r>
            <a:r>
              <a:rPr spc="-240" dirty="0"/>
              <a:t> </a:t>
            </a:r>
            <a:r>
              <a:rPr spc="60" dirty="0"/>
              <a:t>инструментах</a:t>
            </a:r>
            <a:r>
              <a:rPr spc="-235" dirty="0"/>
              <a:t> </a:t>
            </a:r>
            <a:r>
              <a:rPr spc="50" dirty="0"/>
              <a:t>или</a:t>
            </a:r>
            <a:r>
              <a:rPr spc="-245" dirty="0"/>
              <a:t> </a:t>
            </a:r>
            <a:r>
              <a:rPr spc="30" dirty="0"/>
              <a:t>даже</a:t>
            </a:r>
            <a:r>
              <a:rPr spc="-235" dirty="0"/>
              <a:t> </a:t>
            </a:r>
            <a:r>
              <a:rPr spc="50" dirty="0"/>
              <a:t>всем</a:t>
            </a:r>
            <a:r>
              <a:rPr spc="-245" dirty="0"/>
              <a:t> </a:t>
            </a:r>
            <a:r>
              <a:rPr spc="40" dirty="0"/>
              <a:t>вместе</a:t>
            </a:r>
          </a:p>
          <a:p>
            <a:pPr marL="645160" marR="516890">
              <a:lnSpc>
                <a:spcPct val="100600"/>
              </a:lnSpc>
              <a:spcBef>
                <a:spcPts val="60"/>
              </a:spcBef>
            </a:pPr>
            <a:r>
              <a:rPr spc="70" dirty="0"/>
              <a:t>в</a:t>
            </a:r>
            <a:r>
              <a:rPr spc="-235" dirty="0"/>
              <a:t> </a:t>
            </a:r>
            <a:r>
              <a:rPr spc="5" dirty="0"/>
              <a:t>оркестре.</a:t>
            </a:r>
            <a:r>
              <a:rPr spc="-229" dirty="0"/>
              <a:t> </a:t>
            </a:r>
            <a:r>
              <a:rPr spc="150" dirty="0"/>
              <a:t>Что</a:t>
            </a:r>
            <a:r>
              <a:rPr spc="-235" dirty="0"/>
              <a:t> </a:t>
            </a:r>
            <a:r>
              <a:rPr spc="15" dirty="0"/>
              <a:t>если</a:t>
            </a:r>
            <a:r>
              <a:rPr spc="-235" dirty="0"/>
              <a:t> </a:t>
            </a:r>
            <a:r>
              <a:rPr spc="60" dirty="0"/>
              <a:t>превратить</a:t>
            </a:r>
            <a:r>
              <a:rPr spc="-245" dirty="0"/>
              <a:t> </a:t>
            </a:r>
            <a:r>
              <a:rPr spc="70" dirty="0"/>
              <a:t>в</a:t>
            </a:r>
            <a:r>
              <a:rPr spc="-229" dirty="0"/>
              <a:t> </a:t>
            </a:r>
            <a:r>
              <a:rPr spc="85" dirty="0"/>
              <a:t>самую</a:t>
            </a:r>
            <a:r>
              <a:rPr spc="-240" dirty="0"/>
              <a:t> </a:t>
            </a:r>
            <a:r>
              <a:rPr spc="75" dirty="0"/>
              <a:t>настоящую</a:t>
            </a:r>
            <a:r>
              <a:rPr spc="-235" dirty="0"/>
              <a:t> </a:t>
            </a:r>
            <a:r>
              <a:rPr spc="90" dirty="0"/>
              <a:t>музыку  </a:t>
            </a:r>
            <a:r>
              <a:rPr spc="25" dirty="0"/>
              <a:t>пение</a:t>
            </a:r>
            <a:r>
              <a:rPr spc="-245" dirty="0"/>
              <a:t> </a:t>
            </a:r>
            <a:r>
              <a:rPr spc="90" dirty="0"/>
              <a:t>птиц</a:t>
            </a:r>
            <a:r>
              <a:rPr spc="-240" dirty="0"/>
              <a:t> </a:t>
            </a:r>
            <a:r>
              <a:rPr spc="50" dirty="0"/>
              <a:t>или</a:t>
            </a:r>
            <a:r>
              <a:rPr spc="-245" dirty="0"/>
              <a:t> </a:t>
            </a:r>
            <a:r>
              <a:rPr spc="30" dirty="0"/>
              <a:t>кудахтанье</a:t>
            </a:r>
            <a:r>
              <a:rPr spc="-240" dirty="0"/>
              <a:t> </a:t>
            </a:r>
            <a:r>
              <a:rPr spc="135" dirty="0"/>
              <a:t>куриц?</a:t>
            </a:r>
            <a:r>
              <a:rPr spc="-250" dirty="0"/>
              <a:t> </a:t>
            </a:r>
            <a:r>
              <a:rPr sz="2450" i="1" spc="-15" dirty="0">
                <a:latin typeface="Trebuchet MS"/>
                <a:cs typeface="Trebuchet MS"/>
              </a:rPr>
              <a:t>Плейлисты</a:t>
            </a:r>
            <a:r>
              <a:rPr sz="2450" i="1" spc="-180" dirty="0">
                <a:latin typeface="Trebuchet MS"/>
                <a:cs typeface="Trebuchet MS"/>
              </a:rPr>
              <a:t> </a:t>
            </a:r>
            <a:r>
              <a:rPr sz="2450" i="1" spc="484" dirty="0">
                <a:latin typeface="Trebuchet MS"/>
                <a:cs typeface="Trebuchet MS"/>
              </a:rPr>
              <a:t>№</a:t>
            </a:r>
            <a:r>
              <a:rPr sz="2450" i="1" spc="-175" dirty="0">
                <a:latin typeface="Trebuchet MS"/>
                <a:cs typeface="Trebuchet MS"/>
              </a:rPr>
              <a:t> </a:t>
            </a:r>
            <a:r>
              <a:rPr sz="2450" i="1" spc="204" dirty="0">
                <a:latin typeface="Trebuchet MS"/>
                <a:cs typeface="Trebuchet MS"/>
              </a:rPr>
              <a:t>3–6</a:t>
            </a:r>
            <a:endParaRPr sz="2450">
              <a:latin typeface="Trebuchet MS"/>
              <a:cs typeface="Trebuchet MS"/>
            </a:endParaRPr>
          </a:p>
          <a:p>
            <a:pPr marL="645160" marR="462280">
              <a:lnSpc>
                <a:spcPct val="100600"/>
              </a:lnSpc>
              <a:spcBef>
                <a:spcPts val="990"/>
              </a:spcBef>
            </a:pPr>
            <a:r>
              <a:rPr spc="300" dirty="0"/>
              <a:t>А</a:t>
            </a:r>
            <a:r>
              <a:rPr spc="-245" dirty="0"/>
              <a:t> </a:t>
            </a:r>
            <a:r>
              <a:rPr spc="35" dirty="0"/>
              <a:t>еще</a:t>
            </a:r>
            <a:r>
              <a:rPr spc="-235" dirty="0"/>
              <a:t> </a:t>
            </a:r>
            <a:r>
              <a:rPr spc="95" dirty="0"/>
              <a:t>можно</a:t>
            </a:r>
            <a:r>
              <a:rPr spc="-235" dirty="0"/>
              <a:t> </a:t>
            </a:r>
            <a:r>
              <a:rPr spc="60" dirty="0"/>
              <a:t>превратить</a:t>
            </a:r>
            <a:r>
              <a:rPr spc="-250" dirty="0"/>
              <a:t> </a:t>
            </a:r>
            <a:r>
              <a:rPr spc="70" dirty="0"/>
              <a:t>в</a:t>
            </a:r>
            <a:r>
              <a:rPr spc="-235" dirty="0"/>
              <a:t> </a:t>
            </a:r>
            <a:r>
              <a:rPr spc="75" dirty="0"/>
              <a:t>настоящую</a:t>
            </a:r>
            <a:r>
              <a:rPr spc="-240" dirty="0"/>
              <a:t> </a:t>
            </a:r>
            <a:r>
              <a:rPr spc="90" dirty="0"/>
              <a:t>музыку</a:t>
            </a:r>
            <a:r>
              <a:rPr spc="-245" dirty="0"/>
              <a:t> </a:t>
            </a:r>
            <a:r>
              <a:rPr spc="120" dirty="0"/>
              <a:t>шум</a:t>
            </a:r>
            <a:r>
              <a:rPr spc="-240" dirty="0"/>
              <a:t> </a:t>
            </a:r>
            <a:r>
              <a:rPr spc="100" dirty="0"/>
              <a:t>моря</a:t>
            </a:r>
            <a:r>
              <a:rPr spc="-235" dirty="0"/>
              <a:t> </a:t>
            </a:r>
            <a:r>
              <a:rPr spc="50" dirty="0"/>
              <a:t>или  </a:t>
            </a:r>
            <a:r>
              <a:rPr spc="-25" dirty="0"/>
              <a:t>океана.</a:t>
            </a:r>
            <a:r>
              <a:rPr spc="-240" dirty="0"/>
              <a:t> </a:t>
            </a:r>
            <a:r>
              <a:rPr sz="2450" i="1" spc="10" dirty="0">
                <a:latin typeface="Trebuchet MS"/>
                <a:cs typeface="Trebuchet MS"/>
              </a:rPr>
              <a:t>Плейлист</a:t>
            </a:r>
            <a:r>
              <a:rPr sz="2450" i="1" spc="-180" dirty="0">
                <a:latin typeface="Trebuchet MS"/>
                <a:cs typeface="Trebuchet MS"/>
              </a:rPr>
              <a:t> </a:t>
            </a:r>
            <a:r>
              <a:rPr sz="2450" i="1" spc="484" dirty="0">
                <a:latin typeface="Trebuchet MS"/>
                <a:cs typeface="Trebuchet MS"/>
              </a:rPr>
              <a:t>№</a:t>
            </a:r>
            <a:r>
              <a:rPr sz="2450" i="1" spc="-175" dirty="0">
                <a:latin typeface="Trebuchet MS"/>
                <a:cs typeface="Trebuchet MS"/>
              </a:rPr>
              <a:t> </a:t>
            </a:r>
            <a:r>
              <a:rPr sz="2450" i="1" spc="75" dirty="0">
                <a:latin typeface="Trebuchet MS"/>
                <a:cs typeface="Trebuchet MS"/>
              </a:rPr>
              <a:t>7</a:t>
            </a:r>
            <a:endParaRPr sz="2450">
              <a:latin typeface="Trebuchet MS"/>
              <a:cs typeface="Trebuchet MS"/>
            </a:endParaRPr>
          </a:p>
          <a:p>
            <a:pPr marL="645160">
              <a:lnSpc>
                <a:spcPct val="100000"/>
              </a:lnSpc>
              <a:spcBef>
                <a:spcPts val="915"/>
              </a:spcBef>
            </a:pPr>
            <a:r>
              <a:rPr spc="160" dirty="0"/>
              <a:t>Но</a:t>
            </a:r>
            <a:r>
              <a:rPr spc="-235" dirty="0"/>
              <a:t> </a:t>
            </a:r>
            <a:r>
              <a:rPr spc="55" dirty="0"/>
              <a:t>самое</a:t>
            </a:r>
            <a:r>
              <a:rPr spc="-229" dirty="0"/>
              <a:t> </a:t>
            </a:r>
            <a:r>
              <a:rPr spc="10" dirty="0"/>
              <a:t>удивительное,</a:t>
            </a:r>
            <a:r>
              <a:rPr spc="-235" dirty="0"/>
              <a:t> </a:t>
            </a:r>
            <a:r>
              <a:rPr spc="75" dirty="0"/>
              <a:t>что</a:t>
            </a:r>
            <a:r>
              <a:rPr spc="-229" dirty="0"/>
              <a:t> </a:t>
            </a:r>
            <a:r>
              <a:rPr spc="70" dirty="0"/>
              <a:t>тишина</a:t>
            </a:r>
            <a:r>
              <a:rPr spc="-245" dirty="0"/>
              <a:t> </a:t>
            </a:r>
            <a:r>
              <a:rPr spc="60" dirty="0"/>
              <a:t>тоже</a:t>
            </a:r>
            <a:r>
              <a:rPr spc="-229" dirty="0"/>
              <a:t> </a:t>
            </a:r>
            <a:r>
              <a:rPr spc="75" dirty="0"/>
              <a:t>может</a:t>
            </a:r>
            <a:r>
              <a:rPr spc="-245" dirty="0"/>
              <a:t> </a:t>
            </a:r>
            <a:r>
              <a:rPr spc="40" dirty="0"/>
              <a:t>быть</a:t>
            </a:r>
            <a:r>
              <a:rPr spc="-235" dirty="0"/>
              <a:t> </a:t>
            </a:r>
            <a:r>
              <a:rPr spc="30" dirty="0"/>
              <a:t>музыкой.</a:t>
            </a:r>
          </a:p>
          <a:p>
            <a:pPr marL="645160">
              <a:lnSpc>
                <a:spcPct val="100000"/>
              </a:lnSpc>
              <a:spcBef>
                <a:spcPts val="105"/>
              </a:spcBef>
            </a:pPr>
            <a:r>
              <a:rPr sz="2450" i="1" spc="10" dirty="0">
                <a:latin typeface="Trebuchet MS"/>
                <a:cs typeface="Trebuchet MS"/>
              </a:rPr>
              <a:t>Плейлист </a:t>
            </a:r>
            <a:r>
              <a:rPr sz="2450" i="1" spc="484" dirty="0">
                <a:latin typeface="Trebuchet MS"/>
                <a:cs typeface="Trebuchet MS"/>
              </a:rPr>
              <a:t>№</a:t>
            </a:r>
            <a:r>
              <a:rPr sz="2450" i="1" spc="-370" dirty="0">
                <a:latin typeface="Trebuchet MS"/>
                <a:cs typeface="Trebuchet MS"/>
              </a:rPr>
              <a:t> </a:t>
            </a:r>
            <a:r>
              <a:rPr sz="2450" i="1" spc="75" dirty="0">
                <a:latin typeface="Trebuchet MS"/>
                <a:cs typeface="Trebuchet MS"/>
              </a:rPr>
              <a:t>8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6799" y="9767944"/>
            <a:ext cx="32194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-150" dirty="0">
                <a:latin typeface="Trebuchet MS"/>
                <a:cs typeface="Trebuchet MS"/>
              </a:rPr>
              <a:t>5.</a:t>
            </a:r>
            <a:endParaRPr sz="29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94627" y="2736534"/>
            <a:ext cx="4914265" cy="3868420"/>
          </a:xfrm>
          <a:prstGeom prst="rect">
            <a:avLst/>
          </a:prstGeom>
        </p:spPr>
        <p:txBody>
          <a:bodyPr vert="horz" wrap="square" lIns="0" tIns="19875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565"/>
              </a:spcBef>
            </a:pPr>
            <a:r>
              <a:rPr sz="2450" spc="135" dirty="0">
                <a:solidFill>
                  <a:srgbClr val="FFFFFF"/>
                </a:solidFill>
                <a:latin typeface="Trebuchet MS"/>
                <a:cs typeface="Trebuchet MS"/>
              </a:rPr>
              <a:t>Задание </a:t>
            </a:r>
            <a:r>
              <a:rPr sz="2450" spc="90" dirty="0">
                <a:solidFill>
                  <a:srgbClr val="FFFFFF"/>
                </a:solidFill>
                <a:latin typeface="Trebuchet MS"/>
                <a:cs typeface="Trebuchet MS"/>
              </a:rPr>
              <a:t>в</a:t>
            </a:r>
            <a:r>
              <a:rPr sz="2450" spc="-3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классе:</a:t>
            </a:r>
            <a:endParaRPr sz="2450">
              <a:latin typeface="Trebuchet MS"/>
              <a:cs typeface="Trebuchet MS"/>
            </a:endParaRPr>
          </a:p>
          <a:p>
            <a:pPr marL="12700" marR="5080">
              <a:lnSpc>
                <a:spcPct val="121500"/>
              </a:lnSpc>
              <a:spcBef>
                <a:spcPts val="840"/>
              </a:spcBef>
            </a:pP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Каждый </a:t>
            </a:r>
            <a:r>
              <a:rPr sz="2450" spc="95" dirty="0">
                <a:solidFill>
                  <a:srgbClr val="FFFFFF"/>
                </a:solidFill>
                <a:latin typeface="Trebuchet MS"/>
                <a:cs typeface="Trebuchet MS"/>
              </a:rPr>
              <a:t>из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вас </a:t>
            </a: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уже немного  </a:t>
            </a:r>
            <a:r>
              <a:rPr sz="2450" spc="45" dirty="0">
                <a:solidFill>
                  <a:srgbClr val="FFFFFF"/>
                </a:solidFill>
                <a:latin typeface="Trebuchet MS"/>
                <a:cs typeface="Trebuchet MS"/>
              </a:rPr>
              <a:t>композитор. </a:t>
            </a:r>
            <a:r>
              <a:rPr sz="2450" spc="65" dirty="0">
                <a:solidFill>
                  <a:srgbClr val="FFFFFF"/>
                </a:solidFill>
                <a:latin typeface="Trebuchet MS"/>
                <a:cs typeface="Trebuchet MS"/>
              </a:rPr>
              <a:t>Давайте</a:t>
            </a:r>
            <a:r>
              <a:rPr sz="2450" spc="-4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попробуем  </a:t>
            </a:r>
            <a:r>
              <a:rPr sz="2450" spc="50" dirty="0">
                <a:solidFill>
                  <a:srgbClr val="FFFFFF"/>
                </a:solidFill>
                <a:latin typeface="Trebuchet MS"/>
                <a:cs typeface="Trebuchet MS"/>
              </a:rPr>
              <a:t>создать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25" dirty="0">
                <a:solidFill>
                  <a:srgbClr val="FFFFFF"/>
                </a:solidFill>
                <a:latin typeface="Trebuchet MS"/>
                <a:cs typeface="Trebuchet MS"/>
              </a:rPr>
              <a:t>музыку:</a:t>
            </a:r>
            <a:r>
              <a:rPr sz="2450" spc="-2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15" dirty="0">
                <a:solidFill>
                  <a:srgbClr val="FFFFFF"/>
                </a:solidFill>
                <a:latin typeface="Trebuchet MS"/>
                <a:cs typeface="Trebuchet MS"/>
              </a:rPr>
              <a:t>для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этого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70" dirty="0">
                <a:solidFill>
                  <a:srgbClr val="FFFFFF"/>
                </a:solidFill>
                <a:latin typeface="Trebuchet MS"/>
                <a:cs typeface="Trebuchet MS"/>
              </a:rPr>
              <a:t>нужно  </a:t>
            </a:r>
            <a:r>
              <a:rPr sz="2450" spc="50" dirty="0">
                <a:solidFill>
                  <a:srgbClr val="FFFFFF"/>
                </a:solidFill>
                <a:latin typeface="Trebuchet MS"/>
                <a:cs typeface="Trebuchet MS"/>
              </a:rPr>
              <a:t>замереть</a:t>
            </a:r>
            <a:r>
              <a:rPr sz="2450" spc="-1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на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30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-20" dirty="0">
                <a:solidFill>
                  <a:srgbClr val="FFFFFF"/>
                </a:solidFill>
                <a:latin typeface="Trebuchet MS"/>
                <a:cs typeface="Trebuchet MS"/>
              </a:rPr>
              <a:t>секунд,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20" dirty="0">
                <a:solidFill>
                  <a:srgbClr val="FFFFFF"/>
                </a:solidFill>
                <a:latin typeface="Trebuchet MS"/>
                <a:cs typeface="Trebuchet MS"/>
              </a:rPr>
              <a:t>я</a:t>
            </a:r>
            <a:r>
              <a:rPr sz="2450" spc="-1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запишу  </a:t>
            </a: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это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на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-5" dirty="0">
                <a:solidFill>
                  <a:srgbClr val="FFFFFF"/>
                </a:solidFill>
                <a:latin typeface="Trebuchet MS"/>
                <a:cs typeface="Trebuchet MS"/>
              </a:rPr>
              <a:t>диктофон,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а</a:t>
            </a:r>
            <a:r>
              <a:rPr sz="2450" spc="-1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80" dirty="0">
                <a:solidFill>
                  <a:srgbClr val="FFFFFF"/>
                </a:solidFill>
                <a:latin typeface="Trebuchet MS"/>
                <a:cs typeface="Trebuchet MS"/>
              </a:rPr>
              <a:t>потом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мы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20" dirty="0">
                <a:solidFill>
                  <a:srgbClr val="FFFFFF"/>
                </a:solidFill>
                <a:latin typeface="Trebuchet MS"/>
                <a:cs typeface="Trebuchet MS"/>
              </a:rPr>
              <a:t>все 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вместе </a:t>
            </a:r>
            <a:r>
              <a:rPr sz="2450" spc="15" dirty="0">
                <a:solidFill>
                  <a:srgbClr val="FFFFFF"/>
                </a:solidFill>
                <a:latin typeface="Trebuchet MS"/>
                <a:cs typeface="Trebuchet MS"/>
              </a:rPr>
              <a:t>послушаем, </a:t>
            </a:r>
            <a:r>
              <a:rPr sz="2450" spc="65" dirty="0">
                <a:solidFill>
                  <a:srgbClr val="FFFFFF"/>
                </a:solidFill>
                <a:latin typeface="Trebuchet MS"/>
                <a:cs typeface="Trebuchet MS"/>
              </a:rPr>
              <a:t>что  </a:t>
            </a:r>
            <a:r>
              <a:rPr sz="2450" spc="10" dirty="0">
                <a:solidFill>
                  <a:srgbClr val="FFFFFF"/>
                </a:solidFill>
                <a:latin typeface="Trebuchet MS"/>
                <a:cs typeface="Trebuchet MS"/>
              </a:rPr>
              <a:t>получилось.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794627" y="6915675"/>
            <a:ext cx="4865370" cy="2955925"/>
          </a:xfrm>
          <a:prstGeom prst="rect">
            <a:avLst/>
          </a:prstGeom>
        </p:spPr>
        <p:txBody>
          <a:bodyPr vert="horz" wrap="square" lIns="0" tIns="19875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565"/>
              </a:spcBef>
            </a:pPr>
            <a:r>
              <a:rPr sz="2450" spc="135" dirty="0">
                <a:solidFill>
                  <a:srgbClr val="FFFFFF"/>
                </a:solidFill>
                <a:latin typeface="Trebuchet MS"/>
                <a:cs typeface="Trebuchet MS"/>
              </a:rPr>
              <a:t>Задание </a:t>
            </a:r>
            <a:r>
              <a:rPr sz="2450" spc="105" dirty="0">
                <a:solidFill>
                  <a:srgbClr val="FFFFFF"/>
                </a:solidFill>
                <a:latin typeface="Trebuchet MS"/>
                <a:cs typeface="Trebuchet MS"/>
              </a:rPr>
              <a:t>на</a:t>
            </a:r>
            <a:r>
              <a:rPr sz="2450" spc="-3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50" dirty="0">
                <a:solidFill>
                  <a:srgbClr val="FFFFFF"/>
                </a:solidFill>
                <a:latin typeface="Trebuchet MS"/>
                <a:cs typeface="Trebuchet MS"/>
              </a:rPr>
              <a:t>лето:</a:t>
            </a:r>
            <a:endParaRPr sz="2450">
              <a:latin typeface="Trebuchet MS"/>
              <a:cs typeface="Trebuchet MS"/>
            </a:endParaRPr>
          </a:p>
          <a:p>
            <a:pPr marL="12700" marR="5080">
              <a:lnSpc>
                <a:spcPct val="121100"/>
              </a:lnSpc>
              <a:spcBef>
                <a:spcPts val="855"/>
              </a:spcBef>
            </a:pP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Создайте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70" dirty="0">
                <a:solidFill>
                  <a:srgbClr val="FFFFFF"/>
                </a:solidFill>
                <a:latin typeface="Trebuchet MS"/>
                <a:cs typeface="Trebuchet MS"/>
              </a:rPr>
              <a:t>свою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80" dirty="0">
                <a:solidFill>
                  <a:srgbClr val="FFFFFF"/>
                </a:solidFill>
                <a:latin typeface="Trebuchet MS"/>
                <a:cs typeface="Trebuchet MS"/>
              </a:rPr>
              <a:t>музыку</a:t>
            </a:r>
            <a:r>
              <a:rPr sz="245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95" dirty="0">
                <a:solidFill>
                  <a:srgbClr val="FFFFFF"/>
                </a:solidFill>
                <a:latin typeface="Trebuchet MS"/>
                <a:cs typeface="Trebuchet MS"/>
              </a:rPr>
              <a:t>из</a:t>
            </a:r>
            <a:r>
              <a:rPr sz="2450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любых  </a:t>
            </a:r>
            <a:r>
              <a:rPr sz="2450" spc="15" dirty="0">
                <a:solidFill>
                  <a:srgbClr val="FFFFFF"/>
                </a:solidFill>
                <a:latin typeface="Trebuchet MS"/>
                <a:cs typeface="Trebuchet MS"/>
              </a:rPr>
              <a:t>звуков: </a:t>
            </a:r>
            <a:r>
              <a:rPr sz="2450" spc="85" dirty="0">
                <a:solidFill>
                  <a:srgbClr val="FFFFFF"/>
                </a:solidFill>
                <a:latin typeface="Trebuchet MS"/>
                <a:cs typeface="Trebuchet MS"/>
              </a:rPr>
              <a:t>можно </a:t>
            </a:r>
            <a:r>
              <a:rPr sz="2450" spc="45" dirty="0">
                <a:solidFill>
                  <a:srgbClr val="FFFFFF"/>
                </a:solidFill>
                <a:latin typeface="Trebuchet MS"/>
                <a:cs typeface="Trebuchet MS"/>
              </a:rPr>
              <a:t>использовать  </a:t>
            </a:r>
            <a:r>
              <a:rPr sz="2450" spc="-15" dirty="0">
                <a:solidFill>
                  <a:srgbClr val="FFFFFF"/>
                </a:solidFill>
                <a:latin typeface="Trebuchet MS"/>
                <a:cs typeface="Trebuchet MS"/>
              </a:rPr>
              <a:t>хлопки, </a:t>
            </a:r>
            <a:r>
              <a:rPr sz="2450" spc="35" dirty="0">
                <a:solidFill>
                  <a:srgbClr val="FFFFFF"/>
                </a:solidFill>
                <a:latin typeface="Trebuchet MS"/>
                <a:cs typeface="Trebuchet MS"/>
              </a:rPr>
              <a:t>топанье </a:t>
            </a:r>
            <a:r>
              <a:rPr sz="2450" spc="10" dirty="0">
                <a:solidFill>
                  <a:srgbClr val="FFFFFF"/>
                </a:solidFill>
                <a:latin typeface="Trebuchet MS"/>
                <a:cs typeface="Trebuchet MS"/>
              </a:rPr>
              <a:t>ногами, </a:t>
            </a:r>
            <a:r>
              <a:rPr sz="2450" spc="55" dirty="0">
                <a:solidFill>
                  <a:srgbClr val="FFFFFF"/>
                </a:solidFill>
                <a:latin typeface="Trebuchet MS"/>
                <a:cs typeface="Trebuchet MS"/>
              </a:rPr>
              <a:t>стуки  </a:t>
            </a: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разными </a:t>
            </a:r>
            <a:r>
              <a:rPr sz="2450" spc="25" dirty="0">
                <a:solidFill>
                  <a:srgbClr val="FFFFFF"/>
                </a:solidFill>
                <a:latin typeface="Trebuchet MS"/>
                <a:cs typeface="Trebuchet MS"/>
              </a:rPr>
              <a:t>предметами, </a:t>
            </a:r>
            <a:r>
              <a:rPr sz="2450" spc="70" dirty="0">
                <a:solidFill>
                  <a:srgbClr val="FFFFFF"/>
                </a:solidFill>
                <a:latin typeface="Trebuchet MS"/>
                <a:cs typeface="Trebuchet MS"/>
              </a:rPr>
              <a:t>звуки  </a:t>
            </a:r>
            <a:r>
              <a:rPr sz="2450" spc="40" dirty="0">
                <a:solidFill>
                  <a:srgbClr val="FFFFFF"/>
                </a:solidFill>
                <a:latin typeface="Trebuchet MS"/>
                <a:cs typeface="Trebuchet MS"/>
              </a:rPr>
              <a:t>голоса </a:t>
            </a:r>
            <a:r>
              <a:rPr sz="2450" spc="75" dirty="0">
                <a:solidFill>
                  <a:srgbClr val="FFFFFF"/>
                </a:solidFill>
                <a:latin typeface="Trebuchet MS"/>
                <a:cs typeface="Trebuchet MS"/>
              </a:rPr>
              <a:t>и </a:t>
            </a:r>
            <a:r>
              <a:rPr sz="2450" spc="70" dirty="0">
                <a:solidFill>
                  <a:srgbClr val="FFFFFF"/>
                </a:solidFill>
                <a:latin typeface="Trebuchet MS"/>
                <a:cs typeface="Trebuchet MS"/>
              </a:rPr>
              <a:t>окружающего</a:t>
            </a:r>
            <a:r>
              <a:rPr sz="2450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50" spc="5" dirty="0">
                <a:solidFill>
                  <a:srgbClr val="FFFFFF"/>
                </a:solidFill>
                <a:latin typeface="Trebuchet MS"/>
                <a:cs typeface="Trebuchet MS"/>
              </a:rPr>
              <a:t>мира.</a:t>
            </a:r>
            <a:endParaRPr sz="24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778</Words>
  <Application>Microsoft Office PowerPoint</Application>
  <PresentationFormat>Произвольный</PresentationFormat>
  <Paragraphs>100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УРОКИ МУЗЫКИ Новый подход кизучению музыки  в общеобразовательной школе</vt:lpstr>
      <vt:lpstr>«Музыка» для современной школы</vt:lpstr>
      <vt:lpstr>«Уроки музыки» от Яндекс.Учебника</vt:lpstr>
      <vt:lpstr>Соответствие законодательству</vt:lpstr>
      <vt:lpstr>Общественное мнение</vt:lpstr>
      <vt:lpstr>План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УРОКИ МУЗЫКИ Новый подход кизучению музыки  в общеобразовательной школе</dc:title>
  <cp:lastModifiedBy>Константин</cp:lastModifiedBy>
  <cp:revision>3</cp:revision>
  <dcterms:created xsi:type="dcterms:W3CDTF">2019-10-23T11:52:09Z</dcterms:created>
  <dcterms:modified xsi:type="dcterms:W3CDTF">2019-10-24T04:55:29Z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2019-10-23T00:00:00Z</vt:filetime>
  </property>
</Properties>
</file>